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8" r:id="rId6"/>
    <p:sldId id="259" r:id="rId7"/>
    <p:sldId id="275" r:id="rId8"/>
    <p:sldId id="276" r:id="rId9"/>
    <p:sldId id="281" r:id="rId10"/>
    <p:sldId id="271" r:id="rId11"/>
    <p:sldId id="269" r:id="rId12"/>
    <p:sldId id="288" r:id="rId13"/>
    <p:sldId id="273" r:id="rId14"/>
    <p:sldId id="282" r:id="rId15"/>
    <p:sldId id="274" r:id="rId16"/>
    <p:sldId id="263" r:id="rId17"/>
    <p:sldId id="283" r:id="rId18"/>
    <p:sldId id="286" r:id="rId19"/>
    <p:sldId id="272" r:id="rId20"/>
    <p:sldId id="260" r:id="rId21"/>
    <p:sldId id="278" r:id="rId22"/>
    <p:sldId id="279" r:id="rId23"/>
    <p:sldId id="280" r:id="rId24"/>
    <p:sldId id="277" r:id="rId25"/>
    <p:sldId id="284" r:id="rId26"/>
    <p:sldId id="285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B8EE7-6B4F-A24E-A89A-F4C9FC1D74B8}" v="109" dt="2019-02-26T18:21:29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57" autoAdjust="0"/>
    <p:restoredTop sz="94702" autoAdjust="0"/>
  </p:normalViewPr>
  <p:slideViewPr>
    <p:cSldViewPr snapToGrid="0" showGuides="1">
      <p:cViewPr varScale="1">
        <p:scale>
          <a:sx n="96" d="100"/>
          <a:sy n="96" d="100"/>
        </p:scale>
        <p:origin x="184" y="293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Franklin" userId="53aad9af-eca0-41ee-a74b-7d73890420c3" providerId="ADAL" clId="{2B8B8EE7-6B4F-A24E-A89A-F4C9FC1D74B8}"/>
    <pc:docChg chg="undo redo custSel addSld delSld modSld sldOrd">
      <pc:chgData name="Tim Franklin" userId="53aad9af-eca0-41ee-a74b-7d73890420c3" providerId="ADAL" clId="{2B8B8EE7-6B4F-A24E-A89A-F4C9FC1D74B8}" dt="2019-02-26T18:21:29.782" v="5314" actId="20577"/>
      <pc:docMkLst>
        <pc:docMk/>
      </pc:docMkLst>
      <pc:sldChg chg="modSp ord">
        <pc:chgData name="Tim Franklin" userId="53aad9af-eca0-41ee-a74b-7d73890420c3" providerId="ADAL" clId="{2B8B8EE7-6B4F-A24E-A89A-F4C9FC1D74B8}" dt="2019-02-26T05:24:15.606" v="4756" actId="27636"/>
        <pc:sldMkLst>
          <pc:docMk/>
          <pc:sldMk cId="972005540" sldId="259"/>
        </pc:sldMkLst>
        <pc:spChg chg="mod">
          <ac:chgData name="Tim Franklin" userId="53aad9af-eca0-41ee-a74b-7d73890420c3" providerId="ADAL" clId="{2B8B8EE7-6B4F-A24E-A89A-F4C9FC1D74B8}" dt="2019-02-26T02:50:18.567" v="692" actId="20577"/>
          <ac:spMkLst>
            <pc:docMk/>
            <pc:sldMk cId="972005540" sldId="259"/>
            <ac:spMk id="4" creationId="{1ABE11BF-33A5-4653-A144-CCCBACF58C30}"/>
          </ac:spMkLst>
        </pc:spChg>
        <pc:spChg chg="mod">
          <ac:chgData name="Tim Franklin" userId="53aad9af-eca0-41ee-a74b-7d73890420c3" providerId="ADAL" clId="{2B8B8EE7-6B4F-A24E-A89A-F4C9FC1D74B8}" dt="2019-02-26T05:24:15.606" v="4756" actId="27636"/>
          <ac:spMkLst>
            <pc:docMk/>
            <pc:sldMk cId="972005540" sldId="259"/>
            <ac:spMk id="7" creationId="{2482DBEC-EE72-4155-ACC5-87E80C5606A9}"/>
          </ac:spMkLst>
        </pc:spChg>
        <pc:spChg chg="mod">
          <ac:chgData name="Tim Franklin" userId="53aad9af-eca0-41ee-a74b-7d73890420c3" providerId="ADAL" clId="{2B8B8EE7-6B4F-A24E-A89A-F4C9FC1D74B8}" dt="2019-02-26T02:50:37.608" v="694" actId="20577"/>
          <ac:spMkLst>
            <pc:docMk/>
            <pc:sldMk cId="972005540" sldId="259"/>
            <ac:spMk id="9" creationId="{53469036-D1FB-4164-96AE-B6D8CECCFC96}"/>
          </ac:spMkLst>
        </pc:spChg>
        <pc:spChg chg="mod">
          <ac:chgData name="Tim Franklin" userId="53aad9af-eca0-41ee-a74b-7d73890420c3" providerId="ADAL" clId="{2B8B8EE7-6B4F-A24E-A89A-F4C9FC1D74B8}" dt="2019-02-26T02:45:31.493" v="529" actId="20577"/>
          <ac:spMkLst>
            <pc:docMk/>
            <pc:sldMk cId="972005540" sldId="259"/>
            <ac:spMk id="11" creationId="{47F4D2C2-B71A-4089-A3FE-603C32706CA6}"/>
          </ac:spMkLst>
        </pc:spChg>
        <pc:picChg chg="mod">
          <ac:chgData name="Tim Franklin" userId="53aad9af-eca0-41ee-a74b-7d73890420c3" providerId="ADAL" clId="{2B8B8EE7-6B4F-A24E-A89A-F4C9FC1D74B8}" dt="2019-02-26T04:56:52.345" v="4639" actId="1076"/>
          <ac:picMkLst>
            <pc:docMk/>
            <pc:sldMk cId="972005540" sldId="259"/>
            <ac:picMk id="13" creationId="{066FE296-3466-420F-AD6C-D3A37B973B7D}"/>
          </ac:picMkLst>
        </pc:picChg>
      </pc:sldChg>
      <pc:sldChg chg="modSp ord">
        <pc:chgData name="Tim Franklin" userId="53aad9af-eca0-41ee-a74b-7d73890420c3" providerId="ADAL" clId="{2B8B8EE7-6B4F-A24E-A89A-F4C9FC1D74B8}" dt="2019-02-26T05:06:42.274" v="4651" actId="1076"/>
        <pc:sldMkLst>
          <pc:docMk/>
          <pc:sldMk cId="3205466602" sldId="260"/>
        </pc:sldMkLst>
        <pc:spChg chg="mod">
          <ac:chgData name="Tim Franklin" userId="53aad9af-eca0-41ee-a74b-7d73890420c3" providerId="ADAL" clId="{2B8B8EE7-6B4F-A24E-A89A-F4C9FC1D74B8}" dt="2019-02-26T03:18:07.401" v="2000" actId="20577"/>
          <ac:spMkLst>
            <pc:docMk/>
            <pc:sldMk cId="3205466602" sldId="260"/>
            <ac:spMk id="35" creationId="{6390A22B-EC07-E942-A46F-F36FDD7FDB9D}"/>
          </ac:spMkLst>
        </pc:spChg>
        <pc:spChg chg="mod">
          <ac:chgData name="Tim Franklin" userId="53aad9af-eca0-41ee-a74b-7d73890420c3" providerId="ADAL" clId="{2B8B8EE7-6B4F-A24E-A89A-F4C9FC1D74B8}" dt="2019-02-26T03:24:42.099" v="2418" actId="20577"/>
          <ac:spMkLst>
            <pc:docMk/>
            <pc:sldMk cId="3205466602" sldId="260"/>
            <ac:spMk id="41" creationId="{1ABD613F-111C-41D6-9F8E-8B2C42A5E047}"/>
          </ac:spMkLst>
        </pc:spChg>
        <pc:spChg chg="mod">
          <ac:chgData name="Tim Franklin" userId="53aad9af-eca0-41ee-a74b-7d73890420c3" providerId="ADAL" clId="{2B8B8EE7-6B4F-A24E-A89A-F4C9FC1D74B8}" dt="2019-02-26T03:27:20.568" v="2722" actId="20577"/>
          <ac:spMkLst>
            <pc:docMk/>
            <pc:sldMk cId="3205466602" sldId="260"/>
            <ac:spMk id="42" creationId="{55EACD59-7C51-4810-94C6-BCB4D12346DC}"/>
          </ac:spMkLst>
        </pc:spChg>
        <pc:spChg chg="mod">
          <ac:chgData name="Tim Franklin" userId="53aad9af-eca0-41ee-a74b-7d73890420c3" providerId="ADAL" clId="{2B8B8EE7-6B4F-A24E-A89A-F4C9FC1D74B8}" dt="2019-02-26T03:24:54.822" v="2455" actId="20577"/>
          <ac:spMkLst>
            <pc:docMk/>
            <pc:sldMk cId="3205466602" sldId="260"/>
            <ac:spMk id="43" creationId="{EA7C22CB-613A-4C0B-90B3-4A405F793D3C}"/>
          </ac:spMkLst>
        </pc:spChg>
        <pc:picChg chg="mod">
          <ac:chgData name="Tim Franklin" userId="53aad9af-eca0-41ee-a74b-7d73890420c3" providerId="ADAL" clId="{2B8B8EE7-6B4F-A24E-A89A-F4C9FC1D74B8}" dt="2019-02-26T05:06:42.274" v="4651" actId="1076"/>
          <ac:picMkLst>
            <pc:docMk/>
            <pc:sldMk cId="3205466602" sldId="260"/>
            <ac:picMk id="59" creationId="{3FCCC668-2247-4814-9CC5-9C5D4B447AA3}"/>
          </ac:picMkLst>
        </pc:picChg>
      </pc:sldChg>
      <pc:sldChg chg="del">
        <pc:chgData name="Tim Franklin" userId="53aad9af-eca0-41ee-a74b-7d73890420c3" providerId="ADAL" clId="{2B8B8EE7-6B4F-A24E-A89A-F4C9FC1D74B8}" dt="2019-02-26T04:06:12.033" v="3594" actId="2696"/>
        <pc:sldMkLst>
          <pc:docMk/>
          <pc:sldMk cId="310042212" sldId="262"/>
        </pc:sldMkLst>
      </pc:sldChg>
      <pc:sldChg chg="modSp ord">
        <pc:chgData name="Tim Franklin" userId="53aad9af-eca0-41ee-a74b-7d73890420c3" providerId="ADAL" clId="{2B8B8EE7-6B4F-A24E-A89A-F4C9FC1D74B8}" dt="2019-02-26T18:21:29.782" v="5314" actId="20577"/>
        <pc:sldMkLst>
          <pc:docMk/>
          <pc:sldMk cId="2973707689" sldId="263"/>
        </pc:sldMkLst>
        <pc:spChg chg="mod">
          <ac:chgData name="Tim Franklin" userId="53aad9af-eca0-41ee-a74b-7d73890420c3" providerId="ADAL" clId="{2B8B8EE7-6B4F-A24E-A89A-F4C9FC1D74B8}" dt="2019-02-26T18:21:29.782" v="5314" actId="20577"/>
          <ac:spMkLst>
            <pc:docMk/>
            <pc:sldMk cId="2973707689" sldId="263"/>
            <ac:spMk id="3" creationId="{16764F18-9B71-4D59-80A4-C9436CB2F479}"/>
          </ac:spMkLst>
        </pc:spChg>
        <pc:spChg chg="mod">
          <ac:chgData name="Tim Franklin" userId="53aad9af-eca0-41ee-a74b-7d73890420c3" providerId="ADAL" clId="{2B8B8EE7-6B4F-A24E-A89A-F4C9FC1D74B8}" dt="2019-02-26T18:13:28.769" v="5051" actId="20577"/>
          <ac:spMkLst>
            <pc:docMk/>
            <pc:sldMk cId="2973707689" sldId="263"/>
            <ac:spMk id="12" creationId="{FAA9D8EA-A7CA-4ED0-94D3-29382CDEBB32}"/>
          </ac:spMkLst>
        </pc:spChg>
        <pc:spChg chg="mod">
          <ac:chgData name="Tim Franklin" userId="53aad9af-eca0-41ee-a74b-7d73890420c3" providerId="ADAL" clId="{2B8B8EE7-6B4F-A24E-A89A-F4C9FC1D74B8}" dt="2019-02-26T18:13:23.536" v="5039" actId="20577"/>
          <ac:spMkLst>
            <pc:docMk/>
            <pc:sldMk cId="2973707689" sldId="263"/>
            <ac:spMk id="13" creationId="{F64048FA-1C7E-4BEF-8273-A6490A2211F4}"/>
          </ac:spMkLst>
        </pc:spChg>
        <pc:graphicFrameChg chg="mod modGraphic">
          <ac:chgData name="Tim Franklin" userId="53aad9af-eca0-41ee-a74b-7d73890420c3" providerId="ADAL" clId="{2B8B8EE7-6B4F-A24E-A89A-F4C9FC1D74B8}" dt="2019-02-26T18:16:57.292" v="5287" actId="20577"/>
          <ac:graphicFrameMkLst>
            <pc:docMk/>
            <pc:sldMk cId="2973707689" sldId="263"/>
            <ac:graphicFrameMk id="19" creationId="{FA7555E4-6CFC-1C44-B97A-BFEC35A63419}"/>
          </ac:graphicFrameMkLst>
        </pc:graphicFrameChg>
      </pc:sldChg>
      <pc:sldChg chg="del">
        <pc:chgData name="Tim Franklin" userId="53aad9af-eca0-41ee-a74b-7d73890420c3" providerId="ADAL" clId="{2B8B8EE7-6B4F-A24E-A89A-F4C9FC1D74B8}" dt="2019-02-26T04:05:55.623" v="3593" actId="2696"/>
        <pc:sldMkLst>
          <pc:docMk/>
          <pc:sldMk cId="2009224050" sldId="265"/>
        </pc:sldMkLst>
      </pc:sldChg>
      <pc:sldChg chg="modSp ord">
        <pc:chgData name="Tim Franklin" userId="53aad9af-eca0-41ee-a74b-7d73890420c3" providerId="ADAL" clId="{2B8B8EE7-6B4F-A24E-A89A-F4C9FC1D74B8}" dt="2019-02-26T03:36:21.205" v="3098" actId="20577"/>
        <pc:sldMkLst>
          <pc:docMk/>
          <pc:sldMk cId="3891516162" sldId="269"/>
        </pc:sldMkLst>
        <pc:spChg chg="mod">
          <ac:chgData name="Tim Franklin" userId="53aad9af-eca0-41ee-a74b-7d73890420c3" providerId="ADAL" clId="{2B8B8EE7-6B4F-A24E-A89A-F4C9FC1D74B8}" dt="2019-02-26T03:36:21.205" v="3098" actId="20577"/>
          <ac:spMkLst>
            <pc:docMk/>
            <pc:sldMk cId="3891516162" sldId="269"/>
            <ac:spMk id="14" creationId="{E3E5EE03-FBF6-46F5-8085-716AC6CE1C8C}"/>
          </ac:spMkLst>
        </pc:spChg>
        <pc:spChg chg="mod">
          <ac:chgData name="Tim Franklin" userId="53aad9af-eca0-41ee-a74b-7d73890420c3" providerId="ADAL" clId="{2B8B8EE7-6B4F-A24E-A89A-F4C9FC1D74B8}" dt="2019-02-26T03:05:26.073" v="1337" actId="20577"/>
          <ac:spMkLst>
            <pc:docMk/>
            <pc:sldMk cId="3891516162" sldId="269"/>
            <ac:spMk id="15" creationId="{24E18385-8BEA-4522-ABAA-5AB38F0D4FC2}"/>
          </ac:spMkLst>
        </pc:spChg>
        <pc:spChg chg="mod">
          <ac:chgData name="Tim Franklin" userId="53aad9af-eca0-41ee-a74b-7d73890420c3" providerId="ADAL" clId="{2B8B8EE7-6B4F-A24E-A89A-F4C9FC1D74B8}" dt="2019-02-26T03:06:44.783" v="1572" actId="20577"/>
          <ac:spMkLst>
            <pc:docMk/>
            <pc:sldMk cId="3891516162" sldId="269"/>
            <ac:spMk id="16" creationId="{1DCFA8A2-3FB8-48CA-933D-0800A9D2A2A2}"/>
          </ac:spMkLst>
        </pc:spChg>
        <pc:spChg chg="mod">
          <ac:chgData name="Tim Franklin" userId="53aad9af-eca0-41ee-a74b-7d73890420c3" providerId="ADAL" clId="{2B8B8EE7-6B4F-A24E-A89A-F4C9FC1D74B8}" dt="2019-02-26T03:05:33.203" v="1361" actId="20577"/>
          <ac:spMkLst>
            <pc:docMk/>
            <pc:sldMk cId="3891516162" sldId="269"/>
            <ac:spMk id="17" creationId="{640A3223-3DA3-4CF2-82B6-1447667547BD}"/>
          </ac:spMkLst>
        </pc:spChg>
        <pc:spChg chg="mod">
          <ac:chgData name="Tim Franklin" userId="53aad9af-eca0-41ee-a74b-7d73890420c3" providerId="ADAL" clId="{2B8B8EE7-6B4F-A24E-A89A-F4C9FC1D74B8}" dt="2019-02-26T03:12:20.534" v="1905" actId="20577"/>
          <ac:spMkLst>
            <pc:docMk/>
            <pc:sldMk cId="3891516162" sldId="269"/>
            <ac:spMk id="18" creationId="{C955AFB3-173C-4848-B3E9-1375591B297E}"/>
          </ac:spMkLst>
        </pc:spChg>
        <pc:spChg chg="mod">
          <ac:chgData name="Tim Franklin" userId="53aad9af-eca0-41ee-a74b-7d73890420c3" providerId="ADAL" clId="{2B8B8EE7-6B4F-A24E-A89A-F4C9FC1D74B8}" dt="2019-02-26T03:05:10.690" v="1318" actId="20577"/>
          <ac:spMkLst>
            <pc:docMk/>
            <pc:sldMk cId="3891516162" sldId="269"/>
            <ac:spMk id="19" creationId="{DFE11F38-F66B-4F95-8224-6CCA69D57617}"/>
          </ac:spMkLst>
        </pc:spChg>
        <pc:spChg chg="mod">
          <ac:chgData name="Tim Franklin" userId="53aad9af-eca0-41ee-a74b-7d73890420c3" providerId="ADAL" clId="{2B8B8EE7-6B4F-A24E-A89A-F4C9FC1D74B8}" dt="2019-02-26T03:05:57.071" v="1368" actId="14100"/>
          <ac:spMkLst>
            <pc:docMk/>
            <pc:sldMk cId="3891516162" sldId="269"/>
            <ac:spMk id="20" creationId="{391D3201-20F9-4DD7-B4EB-F41AF17CA428}"/>
          </ac:spMkLst>
        </pc:spChg>
      </pc:sldChg>
      <pc:sldChg chg="del">
        <pc:chgData name="Tim Franklin" userId="53aad9af-eca0-41ee-a74b-7d73890420c3" providerId="ADAL" clId="{2B8B8EE7-6B4F-A24E-A89A-F4C9FC1D74B8}" dt="2019-02-26T04:05:48.880" v="3592" actId="2696"/>
        <pc:sldMkLst>
          <pc:docMk/>
          <pc:sldMk cId="59582380" sldId="270"/>
        </pc:sldMkLst>
      </pc:sldChg>
      <pc:sldChg chg="modSp">
        <pc:chgData name="Tim Franklin" userId="53aad9af-eca0-41ee-a74b-7d73890420c3" providerId="ADAL" clId="{2B8B8EE7-6B4F-A24E-A89A-F4C9FC1D74B8}" dt="2019-02-26T03:15:48.331" v="1936" actId="20577"/>
        <pc:sldMkLst>
          <pc:docMk/>
          <pc:sldMk cId="2910660223" sldId="272"/>
        </pc:sldMkLst>
        <pc:spChg chg="mod">
          <ac:chgData name="Tim Franklin" userId="53aad9af-eca0-41ee-a74b-7d73890420c3" providerId="ADAL" clId="{2B8B8EE7-6B4F-A24E-A89A-F4C9FC1D74B8}" dt="2019-02-26T03:15:09.993" v="1918" actId="20577"/>
          <ac:spMkLst>
            <pc:docMk/>
            <pc:sldMk cId="2910660223" sldId="272"/>
            <ac:spMk id="4" creationId="{291CA16A-993E-43BA-BDDC-9E427CF951B2}"/>
          </ac:spMkLst>
        </pc:spChg>
        <pc:spChg chg="mod">
          <ac:chgData name="Tim Franklin" userId="53aad9af-eca0-41ee-a74b-7d73890420c3" providerId="ADAL" clId="{2B8B8EE7-6B4F-A24E-A89A-F4C9FC1D74B8}" dt="2019-02-26T03:15:48.331" v="1936" actId="20577"/>
          <ac:spMkLst>
            <pc:docMk/>
            <pc:sldMk cId="2910660223" sldId="272"/>
            <ac:spMk id="5" creationId="{F063A021-7C19-4C85-B48B-EFEA732C1906}"/>
          </ac:spMkLst>
        </pc:spChg>
      </pc:sldChg>
      <pc:sldChg chg="modSp">
        <pc:chgData name="Tim Franklin" userId="53aad9af-eca0-41ee-a74b-7d73890420c3" providerId="ADAL" clId="{2B8B8EE7-6B4F-A24E-A89A-F4C9FC1D74B8}" dt="2019-02-26T03:39:55.633" v="3116" actId="20577"/>
        <pc:sldMkLst>
          <pc:docMk/>
          <pc:sldMk cId="2672195024" sldId="273"/>
        </pc:sldMkLst>
        <pc:spChg chg="mod">
          <ac:chgData name="Tim Franklin" userId="53aad9af-eca0-41ee-a74b-7d73890420c3" providerId="ADAL" clId="{2B8B8EE7-6B4F-A24E-A89A-F4C9FC1D74B8}" dt="2019-02-26T03:39:55.633" v="3116" actId="20577"/>
          <ac:spMkLst>
            <pc:docMk/>
            <pc:sldMk cId="2672195024" sldId="273"/>
            <ac:spMk id="5" creationId="{F063A021-7C19-4C85-B48B-EFEA732C1906}"/>
          </ac:spMkLst>
        </pc:spChg>
      </pc:sldChg>
      <pc:sldChg chg="modSp">
        <pc:chgData name="Tim Franklin" userId="53aad9af-eca0-41ee-a74b-7d73890420c3" providerId="ADAL" clId="{2B8B8EE7-6B4F-A24E-A89A-F4C9FC1D74B8}" dt="2019-02-26T04:23:07.856" v="4199" actId="20577"/>
        <pc:sldMkLst>
          <pc:docMk/>
          <pc:sldMk cId="1055351528" sldId="274"/>
        </pc:sldMkLst>
        <pc:spChg chg="mod">
          <ac:chgData name="Tim Franklin" userId="53aad9af-eca0-41ee-a74b-7d73890420c3" providerId="ADAL" clId="{2B8B8EE7-6B4F-A24E-A89A-F4C9FC1D74B8}" dt="2019-02-26T04:23:07.856" v="4199" actId="20577"/>
          <ac:spMkLst>
            <pc:docMk/>
            <pc:sldMk cId="1055351528" sldId="274"/>
            <ac:spMk id="5" creationId="{F063A021-7C19-4C85-B48B-EFEA732C1906}"/>
          </ac:spMkLst>
        </pc:spChg>
      </pc:sldChg>
      <pc:sldChg chg="modSp add ord">
        <pc:chgData name="Tim Franklin" userId="53aad9af-eca0-41ee-a74b-7d73890420c3" providerId="ADAL" clId="{2B8B8EE7-6B4F-A24E-A89A-F4C9FC1D74B8}" dt="2019-02-26T05:00:39.282" v="4642" actId="14826"/>
        <pc:sldMkLst>
          <pc:docMk/>
          <pc:sldMk cId="504800813" sldId="275"/>
        </pc:sldMkLst>
        <pc:spChg chg="mod">
          <ac:chgData name="Tim Franklin" userId="53aad9af-eca0-41ee-a74b-7d73890420c3" providerId="ADAL" clId="{2B8B8EE7-6B4F-A24E-A89A-F4C9FC1D74B8}" dt="2019-02-26T02:51:14.205" v="708" actId="20577"/>
          <ac:spMkLst>
            <pc:docMk/>
            <pc:sldMk cId="504800813" sldId="275"/>
            <ac:spMk id="4" creationId="{1ABE11BF-33A5-4653-A144-CCCBACF58C30}"/>
          </ac:spMkLst>
        </pc:spChg>
        <pc:spChg chg="mod">
          <ac:chgData name="Tim Franklin" userId="53aad9af-eca0-41ee-a74b-7d73890420c3" providerId="ADAL" clId="{2B8B8EE7-6B4F-A24E-A89A-F4C9FC1D74B8}" dt="2019-02-26T02:54:55.244" v="832" actId="20577"/>
          <ac:spMkLst>
            <pc:docMk/>
            <pc:sldMk cId="504800813" sldId="275"/>
            <ac:spMk id="7" creationId="{2482DBEC-EE72-4155-ACC5-87E80C5606A9}"/>
          </ac:spMkLst>
        </pc:spChg>
        <pc:spChg chg="mod">
          <ac:chgData name="Tim Franklin" userId="53aad9af-eca0-41ee-a74b-7d73890420c3" providerId="ADAL" clId="{2B8B8EE7-6B4F-A24E-A89A-F4C9FC1D74B8}" dt="2019-02-26T02:51:35.149" v="714" actId="14100"/>
          <ac:spMkLst>
            <pc:docMk/>
            <pc:sldMk cId="504800813" sldId="275"/>
            <ac:spMk id="11" creationId="{47F4D2C2-B71A-4089-A3FE-603C32706CA6}"/>
          </ac:spMkLst>
        </pc:spChg>
        <pc:picChg chg="mod">
          <ac:chgData name="Tim Franklin" userId="53aad9af-eca0-41ee-a74b-7d73890420c3" providerId="ADAL" clId="{2B8B8EE7-6B4F-A24E-A89A-F4C9FC1D74B8}" dt="2019-02-26T05:00:39.282" v="4642" actId="14826"/>
          <ac:picMkLst>
            <pc:docMk/>
            <pc:sldMk cId="504800813" sldId="275"/>
            <ac:picMk id="13" creationId="{066FE296-3466-420F-AD6C-D3A37B973B7D}"/>
          </ac:picMkLst>
        </pc:picChg>
      </pc:sldChg>
      <pc:sldChg chg="modSp add">
        <pc:chgData name="Tim Franklin" userId="53aad9af-eca0-41ee-a74b-7d73890420c3" providerId="ADAL" clId="{2B8B8EE7-6B4F-A24E-A89A-F4C9FC1D74B8}" dt="2019-02-26T04:55:06.970" v="4637" actId="1076"/>
        <pc:sldMkLst>
          <pc:docMk/>
          <pc:sldMk cId="2571502752" sldId="276"/>
        </pc:sldMkLst>
        <pc:spChg chg="mod">
          <ac:chgData name="Tim Franklin" userId="53aad9af-eca0-41ee-a74b-7d73890420c3" providerId="ADAL" clId="{2B8B8EE7-6B4F-A24E-A89A-F4C9FC1D74B8}" dt="2019-02-26T03:35:39.857" v="3068" actId="20577"/>
          <ac:spMkLst>
            <pc:docMk/>
            <pc:sldMk cId="2571502752" sldId="276"/>
            <ac:spMk id="4" creationId="{1ABE11BF-33A5-4653-A144-CCCBACF58C30}"/>
          </ac:spMkLst>
        </pc:spChg>
        <pc:spChg chg="mod">
          <ac:chgData name="Tim Franklin" userId="53aad9af-eca0-41ee-a74b-7d73890420c3" providerId="ADAL" clId="{2B8B8EE7-6B4F-A24E-A89A-F4C9FC1D74B8}" dt="2019-02-26T03:35:48.695" v="3087" actId="20577"/>
          <ac:spMkLst>
            <pc:docMk/>
            <pc:sldMk cId="2571502752" sldId="276"/>
            <ac:spMk id="7" creationId="{2482DBEC-EE72-4155-ACC5-87E80C5606A9}"/>
          </ac:spMkLst>
        </pc:spChg>
        <pc:spChg chg="mod">
          <ac:chgData name="Tim Franklin" userId="53aad9af-eca0-41ee-a74b-7d73890420c3" providerId="ADAL" clId="{2B8B8EE7-6B4F-A24E-A89A-F4C9FC1D74B8}" dt="2019-02-26T02:58:11.640" v="904" actId="20577"/>
          <ac:spMkLst>
            <pc:docMk/>
            <pc:sldMk cId="2571502752" sldId="276"/>
            <ac:spMk id="11" creationId="{47F4D2C2-B71A-4089-A3FE-603C32706CA6}"/>
          </ac:spMkLst>
        </pc:spChg>
        <pc:picChg chg="mod">
          <ac:chgData name="Tim Franklin" userId="53aad9af-eca0-41ee-a74b-7d73890420c3" providerId="ADAL" clId="{2B8B8EE7-6B4F-A24E-A89A-F4C9FC1D74B8}" dt="2019-02-26T04:55:06.970" v="4637" actId="1076"/>
          <ac:picMkLst>
            <pc:docMk/>
            <pc:sldMk cId="2571502752" sldId="276"/>
            <ac:picMk id="13" creationId="{066FE296-3466-420F-AD6C-D3A37B973B7D}"/>
          </ac:picMkLst>
        </pc:picChg>
      </pc:sldChg>
      <pc:sldChg chg="add">
        <pc:chgData name="Tim Franklin" userId="53aad9af-eca0-41ee-a74b-7d73890420c3" providerId="ADAL" clId="{2B8B8EE7-6B4F-A24E-A89A-F4C9FC1D74B8}" dt="2019-02-26T03:14:57.837" v="1906"/>
        <pc:sldMkLst>
          <pc:docMk/>
          <pc:sldMk cId="2098601452" sldId="277"/>
        </pc:sldMkLst>
      </pc:sldChg>
      <pc:sldChg chg="modSp add">
        <pc:chgData name="Tim Franklin" userId="53aad9af-eca0-41ee-a74b-7d73890420c3" providerId="ADAL" clId="{2B8B8EE7-6B4F-A24E-A89A-F4C9FC1D74B8}" dt="2019-02-26T05:05:28.257" v="4649" actId="1076"/>
        <pc:sldMkLst>
          <pc:docMk/>
          <pc:sldMk cId="3568459778" sldId="278"/>
        </pc:sldMkLst>
        <pc:picChg chg="mod">
          <ac:chgData name="Tim Franklin" userId="53aad9af-eca0-41ee-a74b-7d73890420c3" providerId="ADAL" clId="{2B8B8EE7-6B4F-A24E-A89A-F4C9FC1D74B8}" dt="2019-02-26T05:05:28.257" v="4649" actId="1076"/>
          <ac:picMkLst>
            <pc:docMk/>
            <pc:sldMk cId="3568459778" sldId="278"/>
            <ac:picMk id="59" creationId="{3FCCC668-2247-4814-9CC5-9C5D4B447AA3}"/>
          </ac:picMkLst>
        </pc:picChg>
      </pc:sldChg>
      <pc:sldChg chg="modSp add ord">
        <pc:chgData name="Tim Franklin" userId="53aad9af-eca0-41ee-a74b-7d73890420c3" providerId="ADAL" clId="{2B8B8EE7-6B4F-A24E-A89A-F4C9FC1D74B8}" dt="2019-02-26T05:08:50.178" v="4655" actId="1076"/>
        <pc:sldMkLst>
          <pc:docMk/>
          <pc:sldMk cId="896704092" sldId="279"/>
        </pc:sldMkLst>
        <pc:spChg chg="mod">
          <ac:chgData name="Tim Franklin" userId="53aad9af-eca0-41ee-a74b-7d73890420c3" providerId="ADAL" clId="{2B8B8EE7-6B4F-A24E-A89A-F4C9FC1D74B8}" dt="2019-02-26T03:27:46.393" v="2725" actId="20577"/>
          <ac:spMkLst>
            <pc:docMk/>
            <pc:sldMk cId="896704092" sldId="279"/>
            <ac:spMk id="41" creationId="{1ABD613F-111C-41D6-9F8E-8B2C42A5E047}"/>
          </ac:spMkLst>
        </pc:spChg>
        <pc:spChg chg="mod">
          <ac:chgData name="Tim Franklin" userId="53aad9af-eca0-41ee-a74b-7d73890420c3" providerId="ADAL" clId="{2B8B8EE7-6B4F-A24E-A89A-F4C9FC1D74B8}" dt="2019-02-26T03:29:53.902" v="2876" actId="20577"/>
          <ac:spMkLst>
            <pc:docMk/>
            <pc:sldMk cId="896704092" sldId="279"/>
            <ac:spMk id="42" creationId="{55EACD59-7C51-4810-94C6-BCB4D12346DC}"/>
          </ac:spMkLst>
        </pc:spChg>
        <pc:spChg chg="mod">
          <ac:chgData name="Tim Franklin" userId="53aad9af-eca0-41ee-a74b-7d73890420c3" providerId="ADAL" clId="{2B8B8EE7-6B4F-A24E-A89A-F4C9FC1D74B8}" dt="2019-02-26T03:27:52.588" v="2736" actId="20577"/>
          <ac:spMkLst>
            <pc:docMk/>
            <pc:sldMk cId="896704092" sldId="279"/>
            <ac:spMk id="43" creationId="{EA7C22CB-613A-4C0B-90B3-4A405F793D3C}"/>
          </ac:spMkLst>
        </pc:spChg>
        <pc:picChg chg="mod">
          <ac:chgData name="Tim Franklin" userId="53aad9af-eca0-41ee-a74b-7d73890420c3" providerId="ADAL" clId="{2B8B8EE7-6B4F-A24E-A89A-F4C9FC1D74B8}" dt="2019-02-26T05:08:50.178" v="4655" actId="1076"/>
          <ac:picMkLst>
            <pc:docMk/>
            <pc:sldMk cId="896704092" sldId="279"/>
            <ac:picMk id="59" creationId="{3FCCC668-2247-4814-9CC5-9C5D4B447AA3}"/>
          </ac:picMkLst>
        </pc:picChg>
      </pc:sldChg>
      <pc:sldChg chg="modSp add">
        <pc:chgData name="Tim Franklin" userId="53aad9af-eca0-41ee-a74b-7d73890420c3" providerId="ADAL" clId="{2B8B8EE7-6B4F-A24E-A89A-F4C9FC1D74B8}" dt="2019-02-26T05:09:59.430" v="4657" actId="1076"/>
        <pc:sldMkLst>
          <pc:docMk/>
          <pc:sldMk cId="3841721501" sldId="280"/>
        </pc:sldMkLst>
        <pc:spChg chg="mod">
          <ac:chgData name="Tim Franklin" userId="53aad9af-eca0-41ee-a74b-7d73890420c3" providerId="ADAL" clId="{2B8B8EE7-6B4F-A24E-A89A-F4C9FC1D74B8}" dt="2019-02-26T03:33:56.732" v="3046" actId="20577"/>
          <ac:spMkLst>
            <pc:docMk/>
            <pc:sldMk cId="3841721501" sldId="280"/>
            <ac:spMk id="41" creationId="{1ABD613F-111C-41D6-9F8E-8B2C42A5E047}"/>
          </ac:spMkLst>
        </pc:spChg>
        <pc:spChg chg="mod">
          <ac:chgData name="Tim Franklin" userId="53aad9af-eca0-41ee-a74b-7d73890420c3" providerId="ADAL" clId="{2B8B8EE7-6B4F-A24E-A89A-F4C9FC1D74B8}" dt="2019-02-26T03:32:48.078" v="3019" actId="20577"/>
          <ac:spMkLst>
            <pc:docMk/>
            <pc:sldMk cId="3841721501" sldId="280"/>
            <ac:spMk id="42" creationId="{55EACD59-7C51-4810-94C6-BCB4D12346DC}"/>
          </ac:spMkLst>
        </pc:spChg>
        <pc:spChg chg="mod">
          <ac:chgData name="Tim Franklin" userId="53aad9af-eca0-41ee-a74b-7d73890420c3" providerId="ADAL" clId="{2B8B8EE7-6B4F-A24E-A89A-F4C9FC1D74B8}" dt="2019-02-26T03:31:09.207" v="2925" actId="20577"/>
          <ac:spMkLst>
            <pc:docMk/>
            <pc:sldMk cId="3841721501" sldId="280"/>
            <ac:spMk id="43" creationId="{EA7C22CB-613A-4C0B-90B3-4A405F793D3C}"/>
          </ac:spMkLst>
        </pc:spChg>
        <pc:picChg chg="mod">
          <ac:chgData name="Tim Franklin" userId="53aad9af-eca0-41ee-a74b-7d73890420c3" providerId="ADAL" clId="{2B8B8EE7-6B4F-A24E-A89A-F4C9FC1D74B8}" dt="2019-02-26T05:09:59.430" v="4657" actId="1076"/>
          <ac:picMkLst>
            <pc:docMk/>
            <pc:sldMk cId="3841721501" sldId="280"/>
            <ac:picMk id="59" creationId="{3FCCC668-2247-4814-9CC5-9C5D4B447AA3}"/>
          </ac:picMkLst>
        </pc:picChg>
      </pc:sldChg>
      <pc:sldChg chg="modSp add">
        <pc:chgData name="Tim Franklin" userId="53aad9af-eca0-41ee-a74b-7d73890420c3" providerId="ADAL" clId="{2B8B8EE7-6B4F-A24E-A89A-F4C9FC1D74B8}" dt="2019-02-26T05:25:40.700" v="4757" actId="14826"/>
        <pc:sldMkLst>
          <pc:docMk/>
          <pc:sldMk cId="540728182" sldId="281"/>
        </pc:sldMkLst>
        <pc:spChg chg="mod">
          <ac:chgData name="Tim Franklin" userId="53aad9af-eca0-41ee-a74b-7d73890420c3" providerId="ADAL" clId="{2B8B8EE7-6B4F-A24E-A89A-F4C9FC1D74B8}" dt="2019-02-26T05:23:47.278" v="4729" actId="20577"/>
          <ac:spMkLst>
            <pc:docMk/>
            <pc:sldMk cId="540728182" sldId="281"/>
            <ac:spMk id="9" creationId="{53469036-D1FB-4164-96AE-B6D8CECCFC96}"/>
          </ac:spMkLst>
        </pc:spChg>
        <pc:picChg chg="mod">
          <ac:chgData name="Tim Franklin" userId="53aad9af-eca0-41ee-a74b-7d73890420c3" providerId="ADAL" clId="{2B8B8EE7-6B4F-A24E-A89A-F4C9FC1D74B8}" dt="2019-02-26T05:25:40.700" v="4757" actId="14826"/>
          <ac:picMkLst>
            <pc:docMk/>
            <pc:sldMk cId="540728182" sldId="281"/>
            <ac:picMk id="13" creationId="{066FE296-3466-420F-AD6C-D3A37B973B7D}"/>
          </ac:picMkLst>
        </pc:picChg>
      </pc:sldChg>
      <pc:sldChg chg="modSp add ord">
        <pc:chgData name="Tim Franklin" userId="53aad9af-eca0-41ee-a74b-7d73890420c3" providerId="ADAL" clId="{2B8B8EE7-6B4F-A24E-A89A-F4C9FC1D74B8}" dt="2019-02-26T05:27:14.437" v="4771" actId="5793"/>
        <pc:sldMkLst>
          <pc:docMk/>
          <pc:sldMk cId="3899208965" sldId="282"/>
        </pc:sldMkLst>
        <pc:spChg chg="mod">
          <ac:chgData name="Tim Franklin" userId="53aad9af-eca0-41ee-a74b-7d73890420c3" providerId="ADAL" clId="{2B8B8EE7-6B4F-A24E-A89A-F4C9FC1D74B8}" dt="2019-02-26T03:40:14.202" v="3159" actId="20577"/>
          <ac:spMkLst>
            <pc:docMk/>
            <pc:sldMk cId="3899208965" sldId="282"/>
            <ac:spMk id="4" creationId="{1ABE11BF-33A5-4653-A144-CCCBACF58C30}"/>
          </ac:spMkLst>
        </pc:spChg>
        <pc:spChg chg="mod">
          <ac:chgData name="Tim Franklin" userId="53aad9af-eca0-41ee-a74b-7d73890420c3" providerId="ADAL" clId="{2B8B8EE7-6B4F-A24E-A89A-F4C9FC1D74B8}" dt="2019-02-26T05:27:14.437" v="4771" actId="5793"/>
          <ac:spMkLst>
            <pc:docMk/>
            <pc:sldMk cId="3899208965" sldId="282"/>
            <ac:spMk id="7" creationId="{2482DBEC-EE72-4155-ACC5-87E80C5606A9}"/>
          </ac:spMkLst>
        </pc:spChg>
        <pc:spChg chg="mod">
          <ac:chgData name="Tim Franklin" userId="53aad9af-eca0-41ee-a74b-7d73890420c3" providerId="ADAL" clId="{2B8B8EE7-6B4F-A24E-A89A-F4C9FC1D74B8}" dt="2019-02-26T03:42:21.897" v="3351" actId="20577"/>
          <ac:spMkLst>
            <pc:docMk/>
            <pc:sldMk cId="3899208965" sldId="282"/>
            <ac:spMk id="11" creationId="{47F4D2C2-B71A-4089-A3FE-603C32706CA6}"/>
          </ac:spMkLst>
        </pc:spChg>
        <pc:picChg chg="mod">
          <ac:chgData name="Tim Franklin" userId="53aad9af-eca0-41ee-a74b-7d73890420c3" providerId="ADAL" clId="{2B8B8EE7-6B4F-A24E-A89A-F4C9FC1D74B8}" dt="2019-02-26T05:15:32.275" v="4658" actId="14826"/>
          <ac:picMkLst>
            <pc:docMk/>
            <pc:sldMk cId="3899208965" sldId="282"/>
            <ac:picMk id="13" creationId="{066FE296-3466-420F-AD6C-D3A37B973B7D}"/>
          </ac:picMkLst>
        </pc:picChg>
      </pc:sldChg>
      <pc:sldChg chg="modSp add ord">
        <pc:chgData name="Tim Franklin" userId="53aad9af-eca0-41ee-a74b-7d73890420c3" providerId="ADAL" clId="{2B8B8EE7-6B4F-A24E-A89A-F4C9FC1D74B8}" dt="2019-02-26T18:00:44.509" v="4779" actId="2711"/>
        <pc:sldMkLst>
          <pc:docMk/>
          <pc:sldMk cId="3630911627" sldId="283"/>
        </pc:sldMkLst>
        <pc:spChg chg="mod">
          <ac:chgData name="Tim Franklin" userId="53aad9af-eca0-41ee-a74b-7d73890420c3" providerId="ADAL" clId="{2B8B8EE7-6B4F-A24E-A89A-F4C9FC1D74B8}" dt="2019-02-26T03:49:58.663" v="3464" actId="14100"/>
          <ac:spMkLst>
            <pc:docMk/>
            <pc:sldMk cId="3630911627" sldId="283"/>
            <ac:spMk id="35" creationId="{6390A22B-EC07-E942-A46F-F36FDD7FDB9D}"/>
          </ac:spMkLst>
        </pc:spChg>
        <pc:spChg chg="mod">
          <ac:chgData name="Tim Franklin" userId="53aad9af-eca0-41ee-a74b-7d73890420c3" providerId="ADAL" clId="{2B8B8EE7-6B4F-A24E-A89A-F4C9FC1D74B8}" dt="2019-02-26T04:26:37.569" v="4326" actId="20577"/>
          <ac:spMkLst>
            <pc:docMk/>
            <pc:sldMk cId="3630911627" sldId="283"/>
            <ac:spMk id="41" creationId="{1ABD613F-111C-41D6-9F8E-8B2C42A5E047}"/>
          </ac:spMkLst>
        </pc:spChg>
        <pc:spChg chg="mod">
          <ac:chgData name="Tim Franklin" userId="53aad9af-eca0-41ee-a74b-7d73890420c3" providerId="ADAL" clId="{2B8B8EE7-6B4F-A24E-A89A-F4C9FC1D74B8}" dt="2019-02-26T18:00:44.509" v="4779" actId="2711"/>
          <ac:spMkLst>
            <pc:docMk/>
            <pc:sldMk cId="3630911627" sldId="283"/>
            <ac:spMk id="42" creationId="{55EACD59-7C51-4810-94C6-BCB4D12346DC}"/>
          </ac:spMkLst>
        </pc:spChg>
        <pc:spChg chg="mod">
          <ac:chgData name="Tim Franklin" userId="53aad9af-eca0-41ee-a74b-7d73890420c3" providerId="ADAL" clId="{2B8B8EE7-6B4F-A24E-A89A-F4C9FC1D74B8}" dt="2019-02-26T04:26:55.699" v="4363" actId="20577"/>
          <ac:spMkLst>
            <pc:docMk/>
            <pc:sldMk cId="3630911627" sldId="283"/>
            <ac:spMk id="43" creationId="{EA7C22CB-613A-4C0B-90B3-4A405F793D3C}"/>
          </ac:spMkLst>
        </pc:spChg>
        <pc:picChg chg="mod">
          <ac:chgData name="Tim Franklin" userId="53aad9af-eca0-41ee-a74b-7d73890420c3" providerId="ADAL" clId="{2B8B8EE7-6B4F-A24E-A89A-F4C9FC1D74B8}" dt="2019-02-26T05:02:03.719" v="4644" actId="1076"/>
          <ac:picMkLst>
            <pc:docMk/>
            <pc:sldMk cId="3630911627" sldId="283"/>
            <ac:picMk id="59" creationId="{3FCCC668-2247-4814-9CC5-9C5D4B447AA3}"/>
          </ac:picMkLst>
        </pc:picChg>
      </pc:sldChg>
      <pc:sldChg chg="addSp delSp modSp add ord">
        <pc:chgData name="Tim Franklin" userId="53aad9af-eca0-41ee-a74b-7d73890420c3" providerId="ADAL" clId="{2B8B8EE7-6B4F-A24E-A89A-F4C9FC1D74B8}" dt="2019-02-26T04:53:45.480" v="4635" actId="1076"/>
        <pc:sldMkLst>
          <pc:docMk/>
          <pc:sldMk cId="1905623189" sldId="284"/>
        </pc:sldMkLst>
        <pc:spChg chg="add del mod">
          <ac:chgData name="Tim Franklin" userId="53aad9af-eca0-41ee-a74b-7d73890420c3" providerId="ADAL" clId="{2B8B8EE7-6B4F-A24E-A89A-F4C9FC1D74B8}" dt="2019-02-26T04:03:50.064" v="3506" actId="767"/>
          <ac:spMkLst>
            <pc:docMk/>
            <pc:sldMk cId="1905623189" sldId="284"/>
            <ac:spMk id="2" creationId="{6C571BF6-3BA4-0746-8898-8124207D52A8}"/>
          </ac:spMkLst>
        </pc:spChg>
        <pc:spChg chg="mod">
          <ac:chgData name="Tim Franklin" userId="53aad9af-eca0-41ee-a74b-7d73890420c3" providerId="ADAL" clId="{2B8B8EE7-6B4F-A24E-A89A-F4C9FC1D74B8}" dt="2019-02-26T04:07:15.112" v="3644" actId="20577"/>
          <ac:spMkLst>
            <pc:docMk/>
            <pc:sldMk cId="1905623189" sldId="284"/>
            <ac:spMk id="4" creationId="{1ABE11BF-33A5-4653-A144-CCCBACF58C30}"/>
          </ac:spMkLst>
        </pc:spChg>
        <pc:spChg chg="mod">
          <ac:chgData name="Tim Franklin" userId="53aad9af-eca0-41ee-a74b-7d73890420c3" providerId="ADAL" clId="{2B8B8EE7-6B4F-A24E-A89A-F4C9FC1D74B8}" dt="2019-02-26T04:13:33.885" v="4102" actId="12"/>
          <ac:spMkLst>
            <pc:docMk/>
            <pc:sldMk cId="1905623189" sldId="284"/>
            <ac:spMk id="7" creationId="{2482DBEC-EE72-4155-ACC5-87E80C5606A9}"/>
          </ac:spMkLst>
        </pc:spChg>
        <pc:spChg chg="mod">
          <ac:chgData name="Tim Franklin" userId="53aad9af-eca0-41ee-a74b-7d73890420c3" providerId="ADAL" clId="{2B8B8EE7-6B4F-A24E-A89A-F4C9FC1D74B8}" dt="2019-02-26T04:07:06.430" v="3630" actId="20577"/>
          <ac:spMkLst>
            <pc:docMk/>
            <pc:sldMk cId="1905623189" sldId="284"/>
            <ac:spMk id="9" creationId="{53469036-D1FB-4164-96AE-B6D8CECCFC96}"/>
          </ac:spMkLst>
        </pc:spChg>
        <pc:spChg chg="mod">
          <ac:chgData name="Tim Franklin" userId="53aad9af-eca0-41ee-a74b-7d73890420c3" providerId="ADAL" clId="{2B8B8EE7-6B4F-A24E-A89A-F4C9FC1D74B8}" dt="2019-02-26T04:05:31.043" v="3591" actId="20577"/>
          <ac:spMkLst>
            <pc:docMk/>
            <pc:sldMk cId="1905623189" sldId="284"/>
            <ac:spMk id="11" creationId="{47F4D2C2-B71A-4089-A3FE-603C32706CA6}"/>
          </ac:spMkLst>
        </pc:spChg>
        <pc:picChg chg="mod">
          <ac:chgData name="Tim Franklin" userId="53aad9af-eca0-41ee-a74b-7d73890420c3" providerId="ADAL" clId="{2B8B8EE7-6B4F-A24E-A89A-F4C9FC1D74B8}" dt="2019-02-26T04:53:45.480" v="4635" actId="1076"/>
          <ac:picMkLst>
            <pc:docMk/>
            <pc:sldMk cId="1905623189" sldId="284"/>
            <ac:picMk id="13" creationId="{066FE296-3466-420F-AD6C-D3A37B973B7D}"/>
          </ac:picMkLst>
        </pc:picChg>
      </pc:sldChg>
      <pc:sldChg chg="modSp add">
        <pc:chgData name="Tim Franklin" userId="53aad9af-eca0-41ee-a74b-7d73890420c3" providerId="ADAL" clId="{2B8B8EE7-6B4F-A24E-A89A-F4C9FC1D74B8}" dt="2019-02-26T04:53:28.978" v="4633" actId="1076"/>
        <pc:sldMkLst>
          <pc:docMk/>
          <pc:sldMk cId="2576851741" sldId="285"/>
        </pc:sldMkLst>
        <pc:spChg chg="mod">
          <ac:chgData name="Tim Franklin" userId="53aad9af-eca0-41ee-a74b-7d73890420c3" providerId="ADAL" clId="{2B8B8EE7-6B4F-A24E-A89A-F4C9FC1D74B8}" dt="2019-02-26T04:09:11.192" v="3967" actId="20577"/>
          <ac:spMkLst>
            <pc:docMk/>
            <pc:sldMk cId="2576851741" sldId="285"/>
            <ac:spMk id="4" creationId="{1ABE11BF-33A5-4653-A144-CCCBACF58C30}"/>
          </ac:spMkLst>
        </pc:spChg>
        <pc:spChg chg="mod">
          <ac:chgData name="Tim Franklin" userId="53aad9af-eca0-41ee-a74b-7d73890420c3" providerId="ADAL" clId="{2B8B8EE7-6B4F-A24E-A89A-F4C9FC1D74B8}" dt="2019-02-26T04:18:25.362" v="4181" actId="20577"/>
          <ac:spMkLst>
            <pc:docMk/>
            <pc:sldMk cId="2576851741" sldId="285"/>
            <ac:spMk id="7" creationId="{2482DBEC-EE72-4155-ACC5-87E80C5606A9}"/>
          </ac:spMkLst>
        </pc:spChg>
        <pc:spChg chg="mod">
          <ac:chgData name="Tim Franklin" userId="53aad9af-eca0-41ee-a74b-7d73890420c3" providerId="ADAL" clId="{2B8B8EE7-6B4F-A24E-A89A-F4C9FC1D74B8}" dt="2019-02-26T04:09:22.977" v="3990" actId="20577"/>
          <ac:spMkLst>
            <pc:docMk/>
            <pc:sldMk cId="2576851741" sldId="285"/>
            <ac:spMk id="9" creationId="{53469036-D1FB-4164-96AE-B6D8CECCFC96}"/>
          </ac:spMkLst>
        </pc:spChg>
        <pc:picChg chg="mod">
          <ac:chgData name="Tim Franklin" userId="53aad9af-eca0-41ee-a74b-7d73890420c3" providerId="ADAL" clId="{2B8B8EE7-6B4F-A24E-A89A-F4C9FC1D74B8}" dt="2019-02-26T04:53:28.978" v="4633" actId="1076"/>
          <ac:picMkLst>
            <pc:docMk/>
            <pc:sldMk cId="2576851741" sldId="285"/>
            <ac:picMk id="13" creationId="{066FE296-3466-420F-AD6C-D3A37B973B7D}"/>
          </ac:picMkLst>
        </pc:picChg>
      </pc:sldChg>
      <pc:sldChg chg="modSp add">
        <pc:chgData name="Tim Franklin" userId="53aad9af-eca0-41ee-a74b-7d73890420c3" providerId="ADAL" clId="{2B8B8EE7-6B4F-A24E-A89A-F4C9FC1D74B8}" dt="2019-02-26T05:21:09.019" v="4719" actId="20577"/>
        <pc:sldMkLst>
          <pc:docMk/>
          <pc:sldMk cId="635025917" sldId="286"/>
        </pc:sldMkLst>
        <pc:spChg chg="mod">
          <ac:chgData name="Tim Franklin" userId="53aad9af-eca0-41ee-a74b-7d73890420c3" providerId="ADAL" clId="{2B8B8EE7-6B4F-A24E-A89A-F4C9FC1D74B8}" dt="2019-02-26T04:25:19.450" v="4268" actId="20577"/>
          <ac:spMkLst>
            <pc:docMk/>
            <pc:sldMk cId="635025917" sldId="286"/>
            <ac:spMk id="35" creationId="{6390A22B-EC07-E942-A46F-F36FDD7FDB9D}"/>
          </ac:spMkLst>
        </pc:spChg>
        <pc:spChg chg="mod">
          <ac:chgData name="Tim Franklin" userId="53aad9af-eca0-41ee-a74b-7d73890420c3" providerId="ADAL" clId="{2B8B8EE7-6B4F-A24E-A89A-F4C9FC1D74B8}" dt="2019-02-26T04:26:15.971" v="4283" actId="20577"/>
          <ac:spMkLst>
            <pc:docMk/>
            <pc:sldMk cId="635025917" sldId="286"/>
            <ac:spMk id="41" creationId="{1ABD613F-111C-41D6-9F8E-8B2C42A5E047}"/>
          </ac:spMkLst>
        </pc:spChg>
        <pc:spChg chg="mod">
          <ac:chgData name="Tim Franklin" userId="53aad9af-eca0-41ee-a74b-7d73890420c3" providerId="ADAL" clId="{2B8B8EE7-6B4F-A24E-A89A-F4C9FC1D74B8}" dt="2019-02-26T05:21:09.019" v="4719" actId="20577"/>
          <ac:spMkLst>
            <pc:docMk/>
            <pc:sldMk cId="635025917" sldId="286"/>
            <ac:spMk id="42" creationId="{55EACD59-7C51-4810-94C6-BCB4D12346DC}"/>
          </ac:spMkLst>
        </pc:spChg>
        <pc:spChg chg="mod">
          <ac:chgData name="Tim Franklin" userId="53aad9af-eca0-41ee-a74b-7d73890420c3" providerId="ADAL" clId="{2B8B8EE7-6B4F-A24E-A89A-F4C9FC1D74B8}" dt="2019-02-26T04:26:51.072" v="4358" actId="20577"/>
          <ac:spMkLst>
            <pc:docMk/>
            <pc:sldMk cId="635025917" sldId="286"/>
            <ac:spMk id="43" creationId="{EA7C22CB-613A-4C0B-90B3-4A405F793D3C}"/>
          </ac:spMkLst>
        </pc:spChg>
        <pc:picChg chg="mod">
          <ac:chgData name="Tim Franklin" userId="53aad9af-eca0-41ee-a74b-7d73890420c3" providerId="ADAL" clId="{2B8B8EE7-6B4F-A24E-A89A-F4C9FC1D74B8}" dt="2019-02-26T05:03:19.048" v="4646" actId="14826"/>
          <ac:picMkLst>
            <pc:docMk/>
            <pc:sldMk cId="635025917" sldId="286"/>
            <ac:picMk id="59" creationId="{3FCCC668-2247-4814-9CC5-9C5D4B447AA3}"/>
          </ac:picMkLst>
        </pc:picChg>
      </pc:sldChg>
      <pc:sldChg chg="addSp delSp modSp add del">
        <pc:chgData name="Tim Franklin" userId="53aad9af-eca0-41ee-a74b-7d73890420c3" providerId="ADAL" clId="{2B8B8EE7-6B4F-A24E-A89A-F4C9FC1D74B8}" dt="2019-02-26T18:05:35.593" v="4782" actId="2696"/>
        <pc:sldMkLst>
          <pc:docMk/>
          <pc:sldMk cId="1047030456" sldId="287"/>
        </pc:sldMkLst>
        <pc:spChg chg="del">
          <ac:chgData name="Tim Franklin" userId="53aad9af-eca0-41ee-a74b-7d73890420c3" providerId="ADAL" clId="{2B8B8EE7-6B4F-A24E-A89A-F4C9FC1D74B8}" dt="2019-02-26T18:05:26.872" v="4781" actId="3680"/>
          <ac:spMkLst>
            <pc:docMk/>
            <pc:sldMk cId="1047030456" sldId="287"/>
            <ac:spMk id="2" creationId="{03D2212D-2BFB-9A4C-8D77-F057A654E763}"/>
          </ac:spMkLst>
        </pc:spChg>
        <pc:graphicFrameChg chg="add mod">
          <ac:chgData name="Tim Franklin" userId="53aad9af-eca0-41ee-a74b-7d73890420c3" providerId="ADAL" clId="{2B8B8EE7-6B4F-A24E-A89A-F4C9FC1D74B8}" dt="2019-02-26T18:05:26.872" v="4781" actId="3680"/>
          <ac:graphicFrameMkLst>
            <pc:docMk/>
            <pc:sldMk cId="1047030456" sldId="287"/>
            <ac:graphicFrameMk id="7" creationId="{088AB6A5-5D6C-C446-A140-DE2612D20CC2}"/>
          </ac:graphicFrameMkLst>
        </pc:graphicFrameChg>
      </pc:sldChg>
      <pc:sldChg chg="modSp add del ord">
        <pc:chgData name="Tim Franklin" userId="53aad9af-eca0-41ee-a74b-7d73890420c3" providerId="ADAL" clId="{2B8B8EE7-6B4F-A24E-A89A-F4C9FC1D74B8}" dt="2019-02-26T18:17:32.787" v="5296" actId="2696"/>
        <pc:sldMkLst>
          <pc:docMk/>
          <pc:sldMk cId="1784152529" sldId="287"/>
        </pc:sldMkLst>
        <pc:spChg chg="mod">
          <ac:chgData name="Tim Franklin" userId="53aad9af-eca0-41ee-a74b-7d73890420c3" providerId="ADAL" clId="{2B8B8EE7-6B4F-A24E-A89A-F4C9FC1D74B8}" dt="2019-02-26T18:06:17.700" v="4816" actId="20577"/>
          <ac:spMkLst>
            <pc:docMk/>
            <pc:sldMk cId="1784152529" sldId="287"/>
            <ac:spMk id="12" creationId="{FAA9D8EA-A7CA-4ED0-94D3-29382CDEBB32}"/>
          </ac:spMkLst>
        </pc:spChg>
        <pc:spChg chg="mod">
          <ac:chgData name="Tim Franklin" userId="53aad9af-eca0-41ee-a74b-7d73890420c3" providerId="ADAL" clId="{2B8B8EE7-6B4F-A24E-A89A-F4C9FC1D74B8}" dt="2019-02-26T18:06:12.573" v="4806" actId="20577"/>
          <ac:spMkLst>
            <pc:docMk/>
            <pc:sldMk cId="1784152529" sldId="287"/>
            <ac:spMk id="13" creationId="{F64048FA-1C7E-4BEF-8273-A6490A2211F4}"/>
          </ac:spMkLst>
        </pc:spChg>
        <pc:graphicFrameChg chg="mod modGraphic">
          <ac:chgData name="Tim Franklin" userId="53aad9af-eca0-41ee-a74b-7d73890420c3" providerId="ADAL" clId="{2B8B8EE7-6B4F-A24E-A89A-F4C9FC1D74B8}" dt="2019-02-26T18:12:54.107" v="5012" actId="5793"/>
          <ac:graphicFrameMkLst>
            <pc:docMk/>
            <pc:sldMk cId="1784152529" sldId="287"/>
            <ac:graphicFrameMk id="19" creationId="{FA7555E4-6CFC-1C44-B97A-BFEC35A63419}"/>
          </ac:graphicFrameMkLst>
        </pc:graphicFrameChg>
      </pc:sldChg>
      <pc:sldChg chg="add">
        <pc:chgData name="Tim Franklin" userId="53aad9af-eca0-41ee-a74b-7d73890420c3" providerId="ADAL" clId="{2B8B8EE7-6B4F-A24E-A89A-F4C9FC1D74B8}" dt="2019-02-26T18:13:09.363" v="5013"/>
        <pc:sldMkLst>
          <pc:docMk/>
          <pc:sldMk cId="4183102729" sldId="2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IN" smtClean="0"/>
              <a:t>26/02/19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IN" smtClean="0"/>
              <a:t>26/02/19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28722" y="235732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CORE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28722" y="235732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CORE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28722" y="235732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CORE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0828722" y="235732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CORE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0828722" y="235732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CORE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0829728" y="237744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CORE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0828723" y="235732"/>
            <a:ext cx="1301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CORE</a:t>
            </a:r>
            <a:endParaRPr lang="en-IN" sz="28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0828722" y="235732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CORE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0828722" y="235732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CORE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download/core" TargetMode="External"/><Relationship Id="rId7" Type="http://schemas.openxmlformats.org/officeDocument/2006/relationships/hyperlink" Target="https://docs.microsoft.com/en-us/dotnet/core/tutorials/with-visual-studio-code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hyperlink" Target="https://marketplace.visualstudio.com/items?itemName=k--kato.docomment" TargetMode="External"/><Relationship Id="rId4" Type="http://schemas.openxmlformats.org/officeDocument/2006/relationships/hyperlink" Target="https://marketplace.visualstudio.com/items?itemName=ms-vscode.cshar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tools/dotnet-new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utorials/with-visual-studio-code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tutorials/first-mvc-app/start-mvc?view=aspnetcore-2.2&amp;tabs=visual-studio-code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deploying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deploying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deploying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deploying/deploy-with-vs" TargetMode="External"/><Relationship Id="rId2" Type="http://schemas.openxmlformats.org/officeDocument/2006/relationships/hyperlink" Target="https://docs.microsoft.com/en-us/dotnet/core/deploying/deploy-with-cli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microsoft.com/en-us/dotnet/core/deploying/" TargetMode="Externa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porting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s://docs.microsoft.com/en-us/dotnet/core/porting/windows-compat-pack" TargetMode="External"/><Relationship Id="rId7" Type="http://schemas.openxmlformats.org/officeDocument/2006/relationships/hyperlink" Target="https://github.com/hvanbakel/CsprojToVs2017" TargetMode="External"/><Relationship Id="rId2" Type="http://schemas.openxmlformats.org/officeDocument/2006/relationships/hyperlink" Target="https://docs.microsoft.com/en-us/dotnet/standard/analyzers/portability-analyzer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ackagesearch.azurewebsites.net/" TargetMode="External"/><Relationship Id="rId5" Type="http://schemas.openxmlformats.org/officeDocument/2006/relationships/hyperlink" Target="https://docs.microsoft.com/en-us/dotnet/standard/analyzers/api-analyzer" TargetMode="External"/><Relationship Id="rId4" Type="http://schemas.openxmlformats.org/officeDocument/2006/relationships/hyperlink" Target="https://docs.microsoft.com/en-us/nuget/consume-packages/package-references-in-project-files" TargetMode="External"/><Relationship Id="rId9" Type="http://schemas.openxmlformats.org/officeDocument/2006/relationships/hyperlink" Target="https://docs.microsoft.com/en-us/dotnet/core/portin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abou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about#compositio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package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packages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choosing-core-framework-server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whats-new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836073" y="2855631"/>
            <a:ext cx="2100255" cy="1334195"/>
            <a:chOff x="2836073" y="2902286"/>
            <a:chExt cx="2100255" cy="13341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2836073" y="2902286"/>
              <a:ext cx="21002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CORE</a:t>
              </a:r>
              <a:endParaRPr lang="en-IN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13087" y="3713261"/>
              <a:ext cx="1967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GETTING STARTED WITH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.NET CORE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Springfield .NET User Group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Tim Franklin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836074" y="2855631"/>
            <a:ext cx="2100255" cy="1334195"/>
            <a:chOff x="2836074" y="2902286"/>
            <a:chExt cx="2100255" cy="13341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2836074" y="2902286"/>
              <a:ext cx="21002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latin typeface="Arial Black" panose="020B0A04020102020204" pitchFamily="34" charset="0"/>
                </a:rPr>
                <a:t>CORE</a:t>
              </a:r>
              <a:endParaRPr lang="en-IN" sz="48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13084" y="3713261"/>
              <a:ext cx="1967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GETTING STARTED WITH</a:t>
              </a:r>
            </a:p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.NET CORE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Installing </a:t>
            </a:r>
            <a:r>
              <a:rPr lang="en-IN" b="0" dirty="0">
                <a:latin typeface="Calibri Light" panose="020F0302020204030204" pitchFamily="34" charset="0"/>
              </a:rPr>
              <a:t>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67219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Prerequisites </a:t>
            </a:r>
            <a:r>
              <a:rPr lang="en-IN" b="0" dirty="0"/>
              <a:t>for using VS Code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659535" cy="2958275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dirty="0">
                <a:hlinkClick r:id="rId2"/>
              </a:rPr>
              <a:t>Visual Studio Code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Install the </a:t>
            </a:r>
            <a:r>
              <a:rPr lang="en-US" dirty="0">
                <a:hlinkClick r:id="rId3"/>
              </a:rPr>
              <a:t>.NET Core SDK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Install the </a:t>
            </a:r>
            <a:r>
              <a:rPr lang="en-US" dirty="0">
                <a:hlinkClick r:id="rId4"/>
              </a:rPr>
              <a:t>C# extension</a:t>
            </a:r>
            <a:r>
              <a:rPr lang="en-US" dirty="0"/>
              <a:t> for VS Code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Optionally install other extensions, such as </a:t>
            </a:r>
            <a:br>
              <a:rPr lang="en-US" dirty="0"/>
            </a:br>
            <a:r>
              <a:rPr lang="en-US" dirty="0">
                <a:hlinkClick r:id="rId5"/>
              </a:rPr>
              <a:t>C# XML Documentation Comments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tretch>
            <a:fillRect/>
          </a:stretch>
        </p:blipFill>
        <p:spPr>
          <a:xfrm>
            <a:off x="7625376" y="-14249"/>
            <a:ext cx="4581499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5757470" cy="365125"/>
          </a:xfrm>
        </p:spPr>
        <p:txBody>
          <a:bodyPr/>
          <a:lstStyle/>
          <a:p>
            <a:r>
              <a:rPr lang="en-IN" dirty="0">
                <a:hlinkClick r:id="rId7"/>
              </a:rPr>
              <a:t>https://docs.microsoft.com/en-us/dotnet/core/tutorials/with-visual-studio-code</a:t>
            </a:r>
            <a:r>
              <a:rPr lang="en-IN" dirty="0"/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920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836074" y="2855631"/>
            <a:ext cx="2100255" cy="1334195"/>
            <a:chOff x="2836074" y="2902286"/>
            <a:chExt cx="2100255" cy="13341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2836074" y="2902286"/>
              <a:ext cx="21002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latin typeface="Arial Black" panose="020B0A04020102020204" pitchFamily="34" charset="0"/>
                </a:rPr>
                <a:t>CORE</a:t>
              </a:r>
              <a:endParaRPr lang="en-IN" sz="48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13084" y="3713261"/>
              <a:ext cx="1967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GETTING STARTED WITH</a:t>
              </a:r>
            </a:p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.NET CORE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b="0" dirty="0">
                <a:latin typeface="Calibri Light" panose="020F0302020204030204" pitchFamily="34" charset="0"/>
              </a:rPr>
              <a:t>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a Basic App</a:t>
            </a:r>
          </a:p>
        </p:txBody>
      </p:sp>
    </p:spTree>
    <p:extLst>
      <p:ext uri="{BB962C8B-B14F-4D97-AF65-F5344CB8AC3E}">
        <p14:creationId xmlns:p14="http://schemas.microsoft.com/office/powerpoint/2010/main" val="105535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Templates </a:t>
            </a:r>
            <a:r>
              <a:rPr lang="en-ZA" b="0" dirty="0"/>
              <a:t>for .NET Core</a:t>
            </a:r>
            <a:endParaRPr lang="en-IN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dirty="0"/>
              <a:t>DOTNET NEW</a:t>
            </a:r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232956134"/>
              </p:ext>
            </p:extLst>
          </p:nvPr>
        </p:nvGraphicFramePr>
        <p:xfrm>
          <a:off x="609600" y="2228535"/>
          <a:ext cx="10854695" cy="2252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309181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781236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403323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  <a:gridCol w="1938555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Projects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Parts</a:t>
                      </a:r>
                      <a:endParaRPr lang="en-IN" sz="18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 Testing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TEMPLATES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sln</a:t>
                      </a:r>
                      <a:b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classlib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console</a:t>
                      </a: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nugetconfig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razor, </a:t>
                      </a:r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webapp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angular</a:t>
                      </a: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</a:t>
                      </a: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reactredux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viewimports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viewstart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razorclasslib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webconfig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mstest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xunit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nunit</a:t>
                      </a:r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28" y="6356350"/>
            <a:ext cx="5757471" cy="365125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https://docs.microsoft.com/en-us/dotnet/core/tools/dotnet-new</a:t>
            </a:r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.NET Core</a:t>
            </a:r>
            <a:r>
              <a:rPr lang="en-IN" b="0" dirty="0"/>
              <a:t> Console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VISUAL STUDIO CODE</a:t>
            </a:r>
            <a:endParaRPr lang="en-IN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7342621" cy="2958275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dotnet new console</a:t>
            </a:r>
          </a:p>
          <a:p>
            <a:pPr lvl="1"/>
            <a:r>
              <a:rPr lang="en-US" dirty="0"/>
              <a:t>Creates a new console app project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dotnet run</a:t>
            </a:r>
          </a:p>
          <a:p>
            <a:pPr lvl="1"/>
            <a:r>
              <a:rPr lang="en-US" dirty="0"/>
              <a:t>Launches the app in the integrated terminal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853218" y="1435100"/>
            <a:ext cx="4338782" cy="5422900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530" y="6356350"/>
            <a:ext cx="5683294" cy="365125"/>
          </a:xfrm>
        </p:spPr>
        <p:txBody>
          <a:bodyPr/>
          <a:lstStyle/>
          <a:p>
            <a:r>
              <a:rPr lang="en-IN" dirty="0">
                <a:hlinkClick r:id="rId3"/>
              </a:rPr>
              <a:t>https://docs.microsoft.com/en-us/dotnet/core/tutorials/with-visual-studio-code</a:t>
            </a:r>
            <a:r>
              <a:rPr lang="en-IN" dirty="0"/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091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ASP.NET Core</a:t>
            </a:r>
            <a:r>
              <a:rPr lang="en-IN" b="0" dirty="0"/>
              <a:t> MVC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VISUAL STUDIO CODE</a:t>
            </a:r>
            <a:endParaRPr lang="en-IN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7342621" cy="2958275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dotnet new </a:t>
            </a:r>
            <a:r>
              <a:rPr lang="en-US" dirty="0" err="1"/>
              <a:t>mvc</a:t>
            </a:r>
            <a:endParaRPr lang="en-US" dirty="0"/>
          </a:p>
          <a:p>
            <a:pPr lvl="1"/>
            <a:r>
              <a:rPr lang="en-US" dirty="0"/>
              <a:t>Creates a new ASP.NET Core MVC project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Ctrl + F5</a:t>
            </a:r>
          </a:p>
          <a:p>
            <a:pPr lvl="1"/>
            <a:r>
              <a:rPr lang="en-US" dirty="0"/>
              <a:t>Launches the web app in your default browser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170179" y="2843453"/>
            <a:ext cx="6021821" cy="4014547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530" y="6356350"/>
            <a:ext cx="5683294" cy="365125"/>
          </a:xfrm>
        </p:spPr>
        <p:txBody>
          <a:bodyPr/>
          <a:lstStyle/>
          <a:p>
            <a:r>
              <a:rPr lang="en-IN" dirty="0">
                <a:hlinkClick r:id="rId3"/>
              </a:rPr>
              <a:t>https://docs.microsoft.com/en-us/aspnet/core/tutorials/first-mvc-app/start-mvc?view=aspnetcore-2.2&amp;tabs=visual-studio-code</a:t>
            </a:r>
            <a:r>
              <a:rPr lang="en-IN" dirty="0"/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502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836074" y="2855631"/>
            <a:ext cx="2100255" cy="1334195"/>
            <a:chOff x="2836074" y="2902286"/>
            <a:chExt cx="2100255" cy="13341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2836074" y="2902286"/>
              <a:ext cx="21002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latin typeface="Arial Black" panose="020B0A04020102020204" pitchFamily="34" charset="0"/>
                </a:rPr>
                <a:t>CORE</a:t>
              </a:r>
              <a:endParaRPr lang="en-IN" sz="48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13084" y="3713261"/>
              <a:ext cx="1967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GETTING STARTED WITH</a:t>
              </a:r>
            </a:p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.NET CORE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Deploying </a:t>
            </a:r>
            <a:r>
              <a:rPr lang="en-IN" b="0" dirty="0">
                <a:latin typeface="Calibri Light" panose="020F0302020204030204" pitchFamily="34" charset="0"/>
              </a:rPr>
              <a:t>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Easier and Smaller</a:t>
            </a:r>
          </a:p>
        </p:txBody>
      </p:sp>
    </p:spTree>
    <p:extLst>
      <p:ext uri="{BB962C8B-B14F-4D97-AF65-F5344CB8AC3E}">
        <p14:creationId xmlns:p14="http://schemas.microsoft.com/office/powerpoint/2010/main" val="291066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FDD</a:t>
            </a:r>
            <a:endParaRPr lang="en-IN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FRAMEWORK-DEPENDENT DEPLOYMENTS</a:t>
            </a:r>
            <a:endParaRPr lang="en-IN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7342621" cy="2958275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Deploy your app and any required third-party dependencies</a:t>
            </a:r>
          </a:p>
          <a:p>
            <a:pPr lvl="0"/>
            <a:r>
              <a:rPr lang="en-US" dirty="0"/>
              <a:t>Uses the version of .NET Core present on the system</a:t>
            </a:r>
          </a:p>
          <a:p>
            <a:pPr lvl="0"/>
            <a:r>
              <a:rPr lang="en-US" dirty="0"/>
              <a:t>Default deployment model for .NET Core and ASP.NET Core apps</a:t>
            </a:r>
          </a:p>
          <a:p>
            <a:pPr lvl="0"/>
            <a:r>
              <a:rPr lang="en-US" dirty="0"/>
              <a:t>Don’t have to define target operating system(s)</a:t>
            </a:r>
          </a:p>
          <a:p>
            <a:pPr lvl="0"/>
            <a:r>
              <a:rPr lang="en-US" dirty="0"/>
              <a:t>Small deployment package size, and less disk space used</a:t>
            </a:r>
          </a:p>
          <a:p>
            <a:pPr lvl="0"/>
            <a:r>
              <a:rPr lang="en-US" dirty="0"/>
              <a:t>Uses latest patched versions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170179" y="2867924"/>
            <a:ext cx="6021821" cy="4014547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https://docs.microsoft.com/en-us/dotnet/core/deploying/</a:t>
            </a:r>
            <a:r>
              <a:rPr lang="en-IN" dirty="0"/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SCD</a:t>
            </a:r>
            <a:endParaRPr lang="en-IN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SELF-CONTAINED DEPLOYMENTS</a:t>
            </a:r>
            <a:endParaRPr lang="en-IN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7342621" cy="2958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Deploy your app and any required third-party dependencies, plus the .NET Core version you used</a:t>
            </a:r>
          </a:p>
          <a:p>
            <a:pPr lvl="0"/>
            <a:r>
              <a:rPr lang="en-US" dirty="0"/>
              <a:t>Doesn’t include the native dependencies of .NET Core</a:t>
            </a:r>
          </a:p>
          <a:p>
            <a:pPr lvl="0"/>
            <a:r>
              <a:rPr lang="en-US" dirty="0"/>
              <a:t>Sole control over the version of .NET Core deployed</a:t>
            </a:r>
          </a:p>
          <a:p>
            <a:pPr lvl="0"/>
            <a:r>
              <a:rPr lang="en-US" dirty="0"/>
              <a:t>Assured the target system can run your .NET Core app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170179" y="3211799"/>
            <a:ext cx="6021821" cy="3663400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https://docs.microsoft.com/en-us/dotnet/core/deploying/</a:t>
            </a:r>
            <a:r>
              <a:rPr lang="en-IN" dirty="0"/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845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FDE</a:t>
            </a:r>
            <a:endParaRPr lang="en-IN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FRAMEWORK-DEPENDENT EXECUTABLES</a:t>
            </a:r>
            <a:endParaRPr lang="en-IN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7342621" cy="2958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Deploy your app as an executable, and any required third-party dependencies</a:t>
            </a:r>
          </a:p>
          <a:p>
            <a:pPr lvl="0"/>
            <a:r>
              <a:rPr lang="en-US" dirty="0"/>
              <a:t>Uses the version of .NET Core present on the system</a:t>
            </a:r>
          </a:p>
          <a:p>
            <a:pPr lvl="0"/>
            <a:r>
              <a:rPr lang="en-US" dirty="0"/>
              <a:t>App can be run directly, not having to use dotnet utility</a:t>
            </a:r>
          </a:p>
          <a:p>
            <a:pPr lvl="0"/>
            <a:r>
              <a:rPr lang="en-US" dirty="0"/>
              <a:t>Small deployment package size, and less disk space used</a:t>
            </a:r>
          </a:p>
          <a:p>
            <a:pPr lvl="0"/>
            <a:r>
              <a:rPr lang="en-US" dirty="0"/>
              <a:t>Must publish for each target platform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170179" y="2341635"/>
            <a:ext cx="6021821" cy="4516365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https://docs.microsoft.com/en-us/dotnet/core/deploying/</a:t>
            </a:r>
            <a:r>
              <a:rPr lang="en-IN" dirty="0"/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670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836074" y="2855631"/>
            <a:ext cx="2100255" cy="1334195"/>
            <a:chOff x="2836074" y="2902286"/>
            <a:chExt cx="2100255" cy="13341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2836074" y="2902286"/>
              <a:ext cx="21002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latin typeface="Arial Black" panose="020B0A04020102020204" pitchFamily="34" charset="0"/>
                </a:rPr>
                <a:t>CORE</a:t>
              </a:r>
              <a:endParaRPr lang="en-IN" sz="48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13084" y="3713261"/>
              <a:ext cx="1967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GETTING STARTED WITH</a:t>
              </a:r>
            </a:p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.NET CORE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Describing </a:t>
            </a:r>
            <a:r>
              <a:rPr lang="en-IN" b="0" dirty="0">
                <a:latin typeface="Calibri Light" panose="020F0302020204030204" pitchFamily="34" charset="0"/>
              </a:rPr>
              <a:t>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Modularized and Flexible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Examples</a:t>
            </a:r>
            <a:r>
              <a:rPr lang="en-IN" b="0" dirty="0"/>
              <a:t> of Deploying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Step-by-Step</a:t>
            </a:r>
            <a:endParaRPr lang="en-IN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7342621" cy="2958275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hlinkClick r:id="rId2"/>
              </a:rPr>
              <a:t>Deploying .NET Core Apps with CLI Tools</a:t>
            </a:r>
            <a:endParaRPr lang="en-US" dirty="0"/>
          </a:p>
          <a:p>
            <a:pPr lvl="0"/>
            <a:r>
              <a:rPr lang="en-US" dirty="0">
                <a:hlinkClick r:id="rId3"/>
              </a:rPr>
              <a:t>Deploying .NET Core Apps with Visual Studio</a:t>
            </a:r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tretch>
            <a:fillRect/>
          </a:stretch>
        </p:blipFill>
        <p:spPr>
          <a:xfrm>
            <a:off x="6170179" y="2843830"/>
            <a:ext cx="6021821" cy="4014170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>
                <a:hlinkClick r:id="rId5"/>
              </a:rPr>
              <a:t>https://docs.microsoft.com/en-us/dotnet/core/deploying/</a:t>
            </a:r>
            <a:r>
              <a:rPr lang="en-IN" dirty="0"/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72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836074" y="2855631"/>
            <a:ext cx="2100255" cy="1334195"/>
            <a:chOff x="2836074" y="2902286"/>
            <a:chExt cx="2100255" cy="13341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2836074" y="2902286"/>
              <a:ext cx="21002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latin typeface="Arial Black" panose="020B0A04020102020204" pitchFamily="34" charset="0"/>
                </a:rPr>
                <a:t>CORE</a:t>
              </a:r>
              <a:endParaRPr lang="en-IN" sz="48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13084" y="3713261"/>
              <a:ext cx="1967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GETTING STARTED WITH</a:t>
              </a:r>
            </a:p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.NET CORE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Porting </a:t>
            </a:r>
            <a:r>
              <a:rPr lang="en-IN" b="0" dirty="0">
                <a:latin typeface="Calibri Light" panose="020F0302020204030204" pitchFamily="34" charset="0"/>
              </a:rPr>
              <a:t>to 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Strategies and Tooling</a:t>
            </a:r>
          </a:p>
        </p:txBody>
      </p:sp>
    </p:spTree>
    <p:extLst>
      <p:ext uri="{BB962C8B-B14F-4D97-AF65-F5344CB8AC3E}">
        <p14:creationId xmlns:p14="http://schemas.microsoft.com/office/powerpoint/2010/main" val="209860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Porting </a:t>
            </a:r>
            <a:r>
              <a:rPr lang="en-IN" b="0" dirty="0"/>
              <a:t>Process for .NET Core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RECOMMENDED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659535" cy="2958275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Identify and account for your third-party dependencies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Retarget all projects you wish to port to target the .NET Framework 4.7.2 or higher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Use the .NET Portability Analyzer to analyze your assemblies and develop a plan based on its results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Port your tests code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Execute your plan for porting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610501" y="0"/>
            <a:ext cx="4581499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5757470" cy="365125"/>
          </a:xfrm>
        </p:spPr>
        <p:txBody>
          <a:bodyPr/>
          <a:lstStyle/>
          <a:p>
            <a:r>
              <a:rPr lang="en-IN" dirty="0">
                <a:hlinkClick r:id="rId3"/>
              </a:rPr>
              <a:t>https://docs.microsoft.com/en-us/dotnet/core/porting/</a:t>
            </a:r>
            <a:r>
              <a:rPr lang="en-IN" dirty="0"/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562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Porting </a:t>
            </a:r>
            <a:r>
              <a:rPr lang="en-IN" b="0" dirty="0"/>
              <a:t>Tools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YOU MIGHT FIND USEFUL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659535" cy="2958275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pPr lvl="0"/>
            <a:r>
              <a:rPr lang="en-US" dirty="0">
                <a:hlinkClick r:id="rId3"/>
              </a:rPr>
              <a:t>Windows Compatibility Pack</a:t>
            </a:r>
            <a:endParaRPr lang="en-US" dirty="0"/>
          </a:p>
          <a:p>
            <a:pPr lvl="0"/>
            <a:r>
              <a:rPr lang="en-US" dirty="0">
                <a:hlinkClick r:id="rId4"/>
              </a:rPr>
              <a:t>PackageReference Format</a:t>
            </a:r>
            <a:endParaRPr lang="en-US" dirty="0"/>
          </a:p>
          <a:p>
            <a:pPr lvl="0"/>
            <a:r>
              <a:rPr lang="en-US" dirty="0">
                <a:hlinkClick r:id="rId5"/>
              </a:rPr>
              <a:t>.NET API Analyzer</a:t>
            </a:r>
            <a:endParaRPr lang="en-US" dirty="0"/>
          </a:p>
          <a:p>
            <a:pPr lvl="0"/>
            <a:r>
              <a:rPr lang="en-US" dirty="0">
                <a:hlinkClick r:id="rId6"/>
              </a:rPr>
              <a:t>Reverse Package Search</a:t>
            </a:r>
            <a:endParaRPr lang="en-US" dirty="0"/>
          </a:p>
          <a:p>
            <a:pPr lvl="0"/>
            <a:r>
              <a:rPr lang="en-US" dirty="0">
                <a:hlinkClick r:id="rId7"/>
              </a:rPr>
              <a:t>CsprojToVs2017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/>
          <a:stretch>
            <a:fillRect/>
          </a:stretch>
        </p:blipFill>
        <p:spPr>
          <a:xfrm>
            <a:off x="7640251" y="0"/>
            <a:ext cx="4551749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5757470" cy="365125"/>
          </a:xfrm>
        </p:spPr>
        <p:txBody>
          <a:bodyPr/>
          <a:lstStyle/>
          <a:p>
            <a:r>
              <a:rPr lang="en-IN" dirty="0">
                <a:hlinkClick r:id="rId9"/>
              </a:rPr>
              <a:t>https://docs.microsoft.com/en-us/dotnet/core/porting/</a:t>
            </a:r>
            <a:r>
              <a:rPr lang="en-IN" dirty="0"/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851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836073" y="2855631"/>
            <a:ext cx="2100255" cy="1334195"/>
            <a:chOff x="2836073" y="2902286"/>
            <a:chExt cx="2100255" cy="13341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2836073" y="2902286"/>
              <a:ext cx="21002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CORE</a:t>
              </a:r>
              <a:endParaRPr lang="en-IN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13087" y="3713261"/>
              <a:ext cx="1967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GETTING STARTED WITH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.NET CORE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</a:t>
            </a:r>
            <a:r>
              <a:rPr lang="en-IN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Tim Franklin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@</a:t>
            </a:r>
            <a:r>
              <a:rPr lang="en-ZA" dirty="0" err="1"/>
              <a:t>pureux</a:t>
            </a:r>
            <a:endParaRPr lang="en-ZA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 err="1"/>
              <a:t>pureux@gmail.com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 err="1"/>
              <a:t>www.meetup.com</a:t>
            </a:r>
            <a:r>
              <a:rPr lang="en-IN" dirty="0"/>
              <a:t>/</a:t>
            </a:r>
            <a:r>
              <a:rPr lang="en-IN" dirty="0" err="1"/>
              <a:t>sgfdotnet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</a:t>
            </a:r>
            <a:r>
              <a:rPr lang="en-IN" b="0" dirty="0"/>
              <a:t>of .NET Core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7469622" cy="2958275"/>
          </a:xfrm>
        </p:spPr>
        <p:txBody>
          <a:bodyPr>
            <a:normAutofit lnSpcReduction="10000"/>
          </a:bodyPr>
          <a:lstStyle/>
          <a:p>
            <a:pPr lvl="0"/>
            <a:r>
              <a:rPr lang="en-US" b="1" dirty="0"/>
              <a:t>Cross-platform</a:t>
            </a:r>
            <a:r>
              <a:rPr lang="en-US" dirty="0"/>
              <a:t> (Windows, macOS, Linux)</a:t>
            </a:r>
          </a:p>
          <a:p>
            <a:pPr lvl="0"/>
            <a:r>
              <a:rPr lang="en-US" b="1" dirty="0"/>
              <a:t>Flexible</a:t>
            </a:r>
            <a:r>
              <a:rPr lang="en-US" dirty="0"/>
              <a:t> to include in your app or install side-by-side user- or machine-wide; Docker compatible</a:t>
            </a:r>
          </a:p>
          <a:p>
            <a:pPr lvl="0"/>
            <a:r>
              <a:rPr lang="en-US" b="1" dirty="0"/>
              <a:t>Modularized</a:t>
            </a:r>
            <a:r>
              <a:rPr lang="en-US" dirty="0"/>
              <a:t> to include only what you need</a:t>
            </a:r>
          </a:p>
          <a:p>
            <a:pPr lvl="0"/>
            <a:r>
              <a:rPr lang="en-US" dirty="0"/>
              <a:t>Command-line tools included </a:t>
            </a:r>
          </a:p>
          <a:p>
            <a:pPr lvl="0"/>
            <a:r>
              <a:rPr lang="en-US" b="1" dirty="0"/>
              <a:t>Open source</a:t>
            </a:r>
            <a:r>
              <a:rPr lang="en-US" dirty="0"/>
              <a:t> as MIT license; maintained on GitHub</a:t>
            </a:r>
          </a:p>
          <a:p>
            <a:pPr lvl="0"/>
            <a:r>
              <a:rPr lang="en-US" dirty="0"/>
              <a:t>Supported by Microsoft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037814" y="0"/>
            <a:ext cx="5154186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https://docs.microsoft.com/en-us/dotnet/core/about</a:t>
            </a:r>
            <a:r>
              <a:rPr lang="en-IN" dirty="0"/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Composition </a:t>
            </a:r>
            <a:r>
              <a:rPr lang="en-IN" b="0" dirty="0"/>
              <a:t>of .NET Core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659535" cy="2958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.NET Core runtime</a:t>
            </a:r>
          </a:p>
          <a:p>
            <a:pPr lvl="0"/>
            <a:r>
              <a:rPr lang="en-US" dirty="0"/>
              <a:t>ASP.NET runtime</a:t>
            </a:r>
          </a:p>
          <a:p>
            <a:pPr lvl="0"/>
            <a:r>
              <a:rPr lang="en-US" dirty="0"/>
              <a:t>.NET Core CLI tools</a:t>
            </a:r>
          </a:p>
          <a:p>
            <a:pPr lvl="0"/>
            <a:r>
              <a:rPr lang="en-US" dirty="0"/>
              <a:t>dotnet tool (launcher)</a:t>
            </a:r>
          </a:p>
          <a:p>
            <a:pPr lvl="0"/>
            <a:r>
              <a:rPr lang="en-US" dirty="0"/>
              <a:t>.NET Core SDK</a:t>
            </a:r>
          </a:p>
          <a:p>
            <a:pPr lvl="0"/>
            <a:r>
              <a:rPr lang="en-US" dirty="0" err="1"/>
              <a:t>CoreFX</a:t>
            </a:r>
            <a:r>
              <a:rPr lang="en-US" dirty="0"/>
              <a:t> class libraries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600476" y="0"/>
            <a:ext cx="4581499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5757470" cy="365125"/>
          </a:xfrm>
        </p:spPr>
        <p:txBody>
          <a:bodyPr/>
          <a:lstStyle/>
          <a:p>
            <a:r>
              <a:rPr lang="en-IN" dirty="0">
                <a:hlinkClick r:id="rId3"/>
              </a:rPr>
              <a:t>https://docs.microsoft.com/en-us/dotnet/core/about#composition</a:t>
            </a:r>
            <a:r>
              <a:rPr lang="en-IN" dirty="0"/>
              <a:t> 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80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Languages </a:t>
            </a:r>
            <a:r>
              <a:rPr lang="en-IN" b="0" dirty="0"/>
              <a:t>supported in .NET Core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659535" cy="2958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C#</a:t>
            </a:r>
          </a:p>
          <a:p>
            <a:pPr lvl="0"/>
            <a:r>
              <a:rPr lang="en-US" dirty="0"/>
              <a:t>F#</a:t>
            </a:r>
          </a:p>
          <a:p>
            <a:pPr lvl="0"/>
            <a:r>
              <a:rPr lang="en-US" dirty="0"/>
              <a:t>Visual Basic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617851" y="0"/>
            <a:ext cx="4574149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5757470" cy="365125"/>
          </a:xfrm>
        </p:spPr>
        <p:txBody>
          <a:bodyPr/>
          <a:lstStyle/>
          <a:p>
            <a:r>
              <a:rPr lang="en-IN" dirty="0">
                <a:hlinkClick r:id="rId3"/>
              </a:rPr>
              <a:t>https://docs.microsoft.com/en-us/dotnet/core/packages</a:t>
            </a:r>
            <a:r>
              <a:rPr lang="en-IN" dirty="0"/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50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Packages </a:t>
            </a:r>
            <a:r>
              <a:rPr lang="en-IN" b="0" dirty="0"/>
              <a:t>included in .NET Core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 NUGET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6659535" cy="2958275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err="1"/>
              <a:t>System.Runtime</a:t>
            </a:r>
            <a:endParaRPr lang="en-US" dirty="0"/>
          </a:p>
          <a:p>
            <a:pPr lvl="1"/>
            <a:r>
              <a:rPr lang="en-US" dirty="0"/>
              <a:t>Fundamentals: Object, String, Array, </a:t>
            </a:r>
            <a:r>
              <a:rPr lang="en-US" dirty="0" err="1"/>
              <a:t>IList</a:t>
            </a:r>
            <a:r>
              <a:rPr lang="en-US" dirty="0"/>
              <a:t>&lt;T&gt;, etc.</a:t>
            </a:r>
          </a:p>
          <a:p>
            <a:pPr lvl="0"/>
            <a:r>
              <a:rPr lang="en-US" dirty="0" err="1"/>
              <a:t>System.Collections</a:t>
            </a:r>
            <a:endParaRPr lang="en-US" dirty="0"/>
          </a:p>
          <a:p>
            <a:pPr lvl="1"/>
            <a:r>
              <a:rPr lang="en-US" dirty="0"/>
              <a:t>Generic collections: List&lt;T&gt; and Dictionary&lt;</a:t>
            </a:r>
            <a:r>
              <a:rPr lang="en-US" dirty="0" err="1"/>
              <a:t>TKey</a:t>
            </a:r>
            <a:r>
              <a:rPr lang="en-US" dirty="0"/>
              <a:t>, TValue&gt;</a:t>
            </a:r>
          </a:p>
          <a:p>
            <a:pPr lvl="0"/>
            <a:r>
              <a:rPr lang="en-US" dirty="0" err="1"/>
              <a:t>System.Net.Http</a:t>
            </a:r>
            <a:endParaRPr lang="en-US" dirty="0"/>
          </a:p>
          <a:p>
            <a:pPr lvl="1"/>
            <a:r>
              <a:rPr lang="en-US" dirty="0"/>
              <a:t>HTTP network communication: </a:t>
            </a:r>
            <a:r>
              <a:rPr lang="en-US" dirty="0" err="1"/>
              <a:t>HttpClient</a:t>
            </a:r>
            <a:r>
              <a:rPr lang="en-US" dirty="0"/>
              <a:t> and </a:t>
            </a:r>
            <a:r>
              <a:rPr lang="en-US" dirty="0" err="1"/>
              <a:t>HttpResponse</a:t>
            </a:r>
            <a:endParaRPr lang="en-US" dirty="0"/>
          </a:p>
          <a:p>
            <a:pPr lvl="0"/>
            <a:r>
              <a:rPr lang="en-US" dirty="0" err="1"/>
              <a:t>System.IO.FileSystem</a:t>
            </a:r>
            <a:endParaRPr lang="en-US" dirty="0"/>
          </a:p>
          <a:p>
            <a:pPr lvl="1"/>
            <a:r>
              <a:rPr lang="en-US" dirty="0"/>
              <a:t>Read/write: File and Directory</a:t>
            </a:r>
          </a:p>
          <a:p>
            <a:pPr lvl="0"/>
            <a:r>
              <a:rPr lang="en-US" dirty="0" err="1"/>
              <a:t>System.Linq</a:t>
            </a:r>
            <a:endParaRPr lang="en-US" dirty="0"/>
          </a:p>
          <a:p>
            <a:pPr lvl="0"/>
            <a:r>
              <a:rPr lang="en-US" dirty="0" err="1"/>
              <a:t>System.Reflection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625246" y="0"/>
            <a:ext cx="4552008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5757470" cy="365125"/>
          </a:xfrm>
        </p:spPr>
        <p:txBody>
          <a:bodyPr/>
          <a:lstStyle/>
          <a:p>
            <a:r>
              <a:rPr lang="en-IN" dirty="0">
                <a:hlinkClick r:id="rId3"/>
              </a:rPr>
              <a:t>https://docs.microsoft.com/en-us/dotnet/core/packages</a:t>
            </a:r>
            <a:r>
              <a:rPr lang="en-IN" dirty="0"/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072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836074" y="2855631"/>
            <a:ext cx="2100255" cy="1334195"/>
            <a:chOff x="2836074" y="2902286"/>
            <a:chExt cx="2100255" cy="13341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2836074" y="2902286"/>
              <a:ext cx="21002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latin typeface="Arial Black" panose="020B0A04020102020204" pitchFamily="34" charset="0"/>
                </a:rPr>
                <a:t>CORE</a:t>
              </a:r>
              <a:endParaRPr lang="en-IN" sz="48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13084" y="3713261"/>
              <a:ext cx="1967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GETTING STARTED WITH</a:t>
              </a:r>
            </a:p>
            <a:p>
              <a:pPr algn="ctr"/>
              <a:r>
                <a:rPr lang="en-IN" sz="1400" dirty="0">
                  <a:cs typeface="Calibri Light" panose="020F0302020204030204" pitchFamily="34" charset="0"/>
                </a:rPr>
                <a:t>.NET CORE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</a:t>
            </a:r>
            <a:r>
              <a:rPr lang="en-IN" b="0" dirty="0">
                <a:latin typeface="Calibri Light" panose="020F0302020204030204" pitchFamily="34" charset="0"/>
              </a:rPr>
              <a:t>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256384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Choosing </a:t>
            </a:r>
            <a:r>
              <a:rPr lang="en-ZA" b="0" dirty="0"/>
              <a:t>Core or Framework</a:t>
            </a:r>
            <a:endParaRPr lang="en-IN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dirty="0"/>
              <a:t>SERVER APPLICATIONS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Use .NET Core when: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IN" dirty="0"/>
              <a:t>You have cross-platform needs</a:t>
            </a:r>
          </a:p>
          <a:p>
            <a:pPr>
              <a:buClr>
                <a:schemeClr val="accent2"/>
              </a:buClr>
            </a:pPr>
            <a:r>
              <a:rPr lang="en-IN" dirty="0"/>
              <a:t>You are targeting microservices</a:t>
            </a:r>
          </a:p>
          <a:p>
            <a:pPr>
              <a:buClr>
                <a:schemeClr val="accent2"/>
              </a:buClr>
            </a:pPr>
            <a:r>
              <a:rPr lang="en-IN" dirty="0"/>
              <a:t>You are using Docker containers</a:t>
            </a:r>
          </a:p>
          <a:p>
            <a:pPr>
              <a:buClr>
                <a:schemeClr val="accent2"/>
              </a:buClr>
            </a:pPr>
            <a:r>
              <a:rPr lang="en-IN" dirty="0"/>
              <a:t>You need high-performance and scalable systems</a:t>
            </a:r>
          </a:p>
          <a:p>
            <a:pPr>
              <a:buClr>
                <a:schemeClr val="accent2"/>
              </a:buClr>
            </a:pPr>
            <a:r>
              <a:rPr lang="en-IN" dirty="0"/>
              <a:t>You need side-by-side .NET versions per application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Use .NET Framework when: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2"/>
              </a:buClr>
            </a:pPr>
            <a:r>
              <a:rPr lang="en-IN" dirty="0"/>
              <a:t>Your app currently uses .NET Framework</a:t>
            </a:r>
          </a:p>
          <a:p>
            <a:pPr lvl="1">
              <a:buClr>
                <a:schemeClr val="accent2"/>
              </a:buClr>
            </a:pPr>
            <a:r>
              <a:rPr lang="en-IN" dirty="0"/>
              <a:t>Recommended that you extend with Core rather than migrate</a:t>
            </a:r>
          </a:p>
          <a:p>
            <a:pPr>
              <a:buClr>
                <a:schemeClr val="accent2"/>
              </a:buClr>
            </a:pPr>
            <a:r>
              <a:rPr lang="en-IN" dirty="0"/>
              <a:t>Your app uses 3rd-party .NET libraries/</a:t>
            </a:r>
            <a:br>
              <a:rPr lang="en-IN" dirty="0"/>
            </a:br>
            <a:r>
              <a:rPr lang="en-IN" dirty="0"/>
              <a:t>packages not available for .NET Core</a:t>
            </a:r>
          </a:p>
          <a:p>
            <a:pPr>
              <a:buClr>
                <a:schemeClr val="accent2"/>
              </a:buClr>
            </a:pPr>
            <a:r>
              <a:rPr lang="en-IN" dirty="0"/>
              <a:t>Your app uses .NET technologies not available for .NET Core</a:t>
            </a:r>
          </a:p>
          <a:p>
            <a:pPr>
              <a:buClr>
                <a:schemeClr val="accent2"/>
              </a:buClr>
            </a:pPr>
            <a:r>
              <a:rPr lang="en-IN" dirty="0"/>
              <a:t>Your app uses a platform that doesn’t support .NET Core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634167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IN" dirty="0">
                <a:hlinkClick r:id="rId2"/>
              </a:rPr>
              <a:t>https://docs.microsoft.com/en-us/dotnet/standard/choosing-core-framework-server</a:t>
            </a:r>
            <a:r>
              <a:rPr lang="en-IN" dirty="0"/>
              <a:t> 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Version </a:t>
            </a:r>
            <a:r>
              <a:rPr lang="en-ZA" b="0" dirty="0"/>
              <a:t>Differences</a:t>
            </a:r>
            <a:endParaRPr lang="en-IN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dirty="0"/>
              <a:t>LATEST RELEASE IS 2.2</a:t>
            </a:r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/>
          </p:nvPr>
        </p:nvGraphicFramePr>
        <p:xfrm>
          <a:off x="609600" y="2228535"/>
          <a:ext cx="10854695" cy="1765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833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485748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781236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403323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  <a:gridCol w="1938555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en-IN" sz="18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 (Preview 2)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FEATURES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roll forward</a:t>
                      </a:r>
                    </a:p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+mn-lt"/>
                        </a:rPr>
                        <a:t>implicit dotnet restore</a:t>
                      </a:r>
                    </a:p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+mn-lt"/>
                        </a:rPr>
                        <a:t>VB language support</a:t>
                      </a:r>
                    </a:p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+mn-lt"/>
                        </a:rPr>
                        <a:t>C# 7.1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JIT tiered compilation</a:t>
                      </a: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performance</a:t>
                      </a: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dotnet watch</a:t>
                      </a: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 Compatibility Pack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 as executables</a:t>
                      </a: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EventListener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runtime</a:t>
                      </a: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AD authentication</a:t>
                      </a:r>
                    </a:p>
                    <a:p>
                      <a:pPr algn="l"/>
                      <a:r>
                        <a:rPr lang="en-IN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startup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hooks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Forms</a:t>
                      </a:r>
                      <a:b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 Forms *</a:t>
                      </a: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WPF *</a:t>
                      </a:r>
                    </a:p>
                    <a:p>
                      <a:pPr algn="l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C# 8.0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https://docs.microsoft.com/en-us/dotnet/core/whats-new/</a:t>
            </a:r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10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-03 Presentation Layout_CA - v6" id="{E989BABB-6CAC-4B7A-BEDD-AC8E941209AD}" vid="{8EB46C3B-1734-4DB1-861E-420A63F4C2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D15D6-87BC-477C-8E91-9F90829C2FC8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fb0879af-3eba-417a-a55a-ffe6dcd6ca77"/>
    <ds:schemaRef ds:uri="6dc4bcd6-49db-4c07-9060-8acfc67cef9f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1077</Words>
  <Application>Microsoft Macintosh PowerPoint</Application>
  <PresentationFormat>Widescreen</PresentationFormat>
  <Paragraphs>228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Gill Sans SemiBold</vt:lpstr>
      <vt:lpstr>Times New Roman</vt:lpstr>
      <vt:lpstr>Office Theme</vt:lpstr>
      <vt:lpstr>Springfield .NET User Group</vt:lpstr>
      <vt:lpstr>Describing .NET Core</vt:lpstr>
      <vt:lpstr>Characteristics of .NET Core</vt:lpstr>
      <vt:lpstr>Composition of .NET Core</vt:lpstr>
      <vt:lpstr>Languages supported in .NET Core</vt:lpstr>
      <vt:lpstr>Packages included in .NET Core</vt:lpstr>
      <vt:lpstr>Comparing .NET Core</vt:lpstr>
      <vt:lpstr>Choosing Core or Framework</vt:lpstr>
      <vt:lpstr>Version Differences</vt:lpstr>
      <vt:lpstr>Installing .NET Core</vt:lpstr>
      <vt:lpstr>Prerequisites for using VS Code</vt:lpstr>
      <vt:lpstr>Using .NET Core</vt:lpstr>
      <vt:lpstr>Templates for .NET Core</vt:lpstr>
      <vt:lpstr>.NET Core Console</vt:lpstr>
      <vt:lpstr>ASP.NET Core MVC</vt:lpstr>
      <vt:lpstr>Deploying .NET Core</vt:lpstr>
      <vt:lpstr>FDD</vt:lpstr>
      <vt:lpstr>SCD</vt:lpstr>
      <vt:lpstr>FDE</vt:lpstr>
      <vt:lpstr>Examples of Deploying</vt:lpstr>
      <vt:lpstr>Porting to .NET Core</vt:lpstr>
      <vt:lpstr>Porting Process for .NET Core</vt:lpstr>
      <vt:lpstr>Porting Tools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Franklin</dc:creator>
  <cp:lastModifiedBy/>
  <cp:revision>1</cp:revision>
  <dcterms:created xsi:type="dcterms:W3CDTF">2019-02-25T18:36:42Z</dcterms:created>
  <dcterms:modified xsi:type="dcterms:W3CDTF">2019-02-26T18:21:32Z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